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photoAlbum layout="1picTitle" frame="frameStyle2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971D4-BE45-4ADA-BB32-7E233AC52428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F3101-CD7F-4E18-BD0F-3CE6368E6E9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2CCC9A97-FD9F-4607-9542-CB20977CEC54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IN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3CC1D633-4AA3-4FAB-8DF6-0B985458C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Graphs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Education in Georgia</a:t>
            </a:r>
            <a:endParaRPr lang="en-IN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Children not enrolled in school (male + female)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pic>
        <p:nvPicPr>
          <p:cNvPr id="3" name="Picture 2" descr="children out of primary chool male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914400" y="1357298"/>
            <a:ext cx="8229600" cy="3743325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 of male to female enrolled in primary education</a:t>
            </a:r>
            <a:endParaRPr lang="en-IN" dirty="0"/>
          </a:p>
        </p:txBody>
      </p:sp>
      <p:pic>
        <p:nvPicPr>
          <p:cNvPr id="3" name="Picture 2" descr="ratio to female to male primary enrollment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" y="2184400"/>
            <a:ext cx="8229600" cy="3676650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 of male to female enrolled in secondary education</a:t>
            </a:r>
            <a:endParaRPr lang="en-IN" dirty="0"/>
          </a:p>
        </p:txBody>
      </p:sp>
      <p:pic>
        <p:nvPicPr>
          <p:cNvPr id="3" name="Picture 2" descr="ratio of female to male secondary school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85720" y="1571612"/>
            <a:ext cx="8653441" cy="3540116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 of male to female enrolled in tertiary education</a:t>
            </a:r>
            <a:endParaRPr lang="en-IN" dirty="0"/>
          </a:p>
        </p:txBody>
      </p:sp>
      <p:pic>
        <p:nvPicPr>
          <p:cNvPr id="3" name="Picture 2" descr="ratio of female to male tertiary school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" y="2162175"/>
            <a:ext cx="8229600" cy="3722688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heme2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7</TotalTime>
  <Words>42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Theme2</vt:lpstr>
      <vt:lpstr>Statistics Graphs</vt:lpstr>
      <vt:lpstr>Children not enrolled in school (male + female) </vt:lpstr>
      <vt:lpstr>Ration of male to female enrolled in primary education</vt:lpstr>
      <vt:lpstr>Ration of male to female enrolled in secondary education</vt:lpstr>
      <vt:lpstr>Ration of male to female enrolled in tertiary education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Graphs</dc:title>
  <dc:creator>Dhruvin</dc:creator>
  <cp:lastModifiedBy>Dhruvin</cp:lastModifiedBy>
  <cp:revision>3</cp:revision>
  <dcterms:created xsi:type="dcterms:W3CDTF">2012-03-15T13:49:00Z</dcterms:created>
  <dcterms:modified xsi:type="dcterms:W3CDTF">2012-03-21T04:00:31Z</dcterms:modified>
</cp:coreProperties>
</file>