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4" r:id="rId6"/>
    <p:sldId id="259" r:id="rId7"/>
    <p:sldId id="260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D6B24DC9-4999-4959-90CC-92FA31F5279F}" type="datetimeFigureOut">
              <a:rPr lang="en-US" smtClean="0"/>
              <a:pPr/>
              <a:t>3/21/2012</a:t>
            </a:fld>
            <a:endParaRPr lang="en-IN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IN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EA2AC538-4730-4E54-B701-040084A4D08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Education%20For%20All%20Statistic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lturalpolicies.net/web/georgia.php?aid=424&amp;cid=1180&amp;lid=en&amp;curl=833" TargetMode="External"/><Relationship Id="rId2" Type="http://schemas.openxmlformats.org/officeDocument/2006/relationships/hyperlink" Target="http://www.friends-partners.org/oldfriends/telecomm/nato/georgi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lturalpolicies.net/web/georgia.php?aid=83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For All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Georgia</a:t>
            </a:r>
            <a:endParaRPr lang="en-IN" sz="3600" dirty="0"/>
          </a:p>
        </p:txBody>
      </p:sp>
      <p:pic>
        <p:nvPicPr>
          <p:cNvPr id="9218" name="Picture 2" descr="http://t2.gstatic.com/images?q=tbn:ANd9GcTpZBKH1EEXMoxdzjhN6tgPMpBY5ajGlX6P_ASqqdIMO7UJd91D-15pGMIv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643446"/>
            <a:ext cx="2619375" cy="1743076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 bwMode="auto">
          <a:xfrm rot="5400000">
            <a:off x="-464379" y="5536421"/>
            <a:ext cx="1785950" cy="1588"/>
          </a:xfrm>
          <a:prstGeom prst="line">
            <a:avLst/>
          </a:prstGeom>
          <a:ln w="7620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 rot="10800000">
            <a:off x="428596" y="6429396"/>
            <a:ext cx="2643206" cy="1588"/>
          </a:xfrm>
          <a:prstGeom prst="line">
            <a:avLst/>
          </a:prstGeom>
          <a:ln w="7620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Georgia- location</a:t>
            </a:r>
            <a:endParaRPr lang="en-IN" dirty="0"/>
          </a:p>
        </p:txBody>
      </p:sp>
      <p:pic>
        <p:nvPicPr>
          <p:cNvPr id="1026" name="Picture 2" descr="http://s54.radikal.ru/i145/1106/c1/0015d685cf1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00"/>
          <a:stretch>
            <a:fillRect/>
          </a:stretch>
        </p:blipFill>
        <p:spPr bwMode="auto">
          <a:xfrm>
            <a:off x="1821357" y="1521053"/>
            <a:ext cx="4752000" cy="283664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 bwMode="auto">
          <a:xfrm rot="5400000">
            <a:off x="428315" y="2914094"/>
            <a:ext cx="2786082" cy="0"/>
          </a:xfrm>
          <a:prstGeom prst="line">
            <a:avLst/>
          </a:prstGeom>
          <a:ln w="7620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 rot="10800000">
            <a:off x="1785919" y="4307135"/>
            <a:ext cx="4678908" cy="1588"/>
          </a:xfrm>
          <a:prstGeom prst="line">
            <a:avLst/>
          </a:prstGeom>
          <a:ln w="7620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57356" y="4774180"/>
            <a:ext cx="3714776" cy="36933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Located in Eurasia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9058" y="5274246"/>
            <a:ext cx="4714908" cy="369332"/>
          </a:xfrm>
          <a:prstGeom prst="rect">
            <a:avLst/>
          </a:prstGeom>
          <a:ln w="38100">
            <a:solidFill>
              <a:srgbClr val="00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Grid reference 41̊ 43’N - 44̊ 47’E </a:t>
            </a:r>
            <a:endParaRPr lang="en-IN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Georgia- Facts and figures</a:t>
            </a:r>
            <a:endParaRPr lang="en-IN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928794" y="1713694"/>
            <a:ext cx="7010400" cy="3819537"/>
          </a:xfrm>
        </p:spPr>
        <p:txBody>
          <a:bodyPr/>
          <a:lstStyle/>
          <a:p>
            <a:pPr fontAlgn="t">
              <a:buNone/>
            </a:pPr>
            <a:r>
              <a:rPr lang="en-US" dirty="0" smtClean="0"/>
              <a:t>Area: 69,700 km</a:t>
            </a:r>
          </a:p>
          <a:p>
            <a:pPr fontAlgn="t">
              <a:buNone/>
            </a:pPr>
            <a:r>
              <a:rPr lang="en-US" dirty="0" smtClean="0"/>
              <a:t>Population: 4.6 million (2011)</a:t>
            </a:r>
          </a:p>
          <a:p>
            <a:pPr fontAlgn="t">
              <a:buNone/>
            </a:pPr>
            <a:r>
              <a:rPr lang="en-US" dirty="0" smtClean="0"/>
              <a:t>GDP per capita: $2,629</a:t>
            </a:r>
          </a:p>
          <a:p>
            <a:pPr fontAlgn="t">
              <a:buNone/>
            </a:pPr>
            <a:r>
              <a:rPr lang="en-US" dirty="0" smtClean="0"/>
              <a:t>Density: 68.1 people per square km</a:t>
            </a:r>
          </a:p>
          <a:p>
            <a:pPr fontAlgn="t">
              <a:buNone/>
            </a:pPr>
            <a:r>
              <a:rPr lang="en-US" dirty="0" smtClean="0"/>
              <a:t>Literacy rate: 100%</a:t>
            </a:r>
          </a:p>
          <a:p>
            <a:pPr fontAlgn="t">
              <a:buNone/>
            </a:pPr>
            <a:r>
              <a:rPr lang="en-US" dirty="0" smtClean="0"/>
              <a:t>Capital: Tbilisi</a:t>
            </a:r>
          </a:p>
          <a:p>
            <a:pPr fontAlgn="t">
              <a:buNone/>
            </a:pPr>
            <a:r>
              <a:rPr lang="en-US" dirty="0" smtClean="0"/>
              <a:t>Number of districts: 69</a:t>
            </a:r>
          </a:p>
          <a:p>
            <a:pPr fontAlgn="t">
              <a:buNone/>
            </a:pPr>
            <a:endParaRPr lang="en-IN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357686" y="135729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</a:t>
            </a:r>
            <a:endParaRPr lang="en-IN" sz="1600" b="1" dirty="0"/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-72264" y="3642520"/>
            <a:ext cx="3857652" cy="1588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rot="10800000" flipV="1">
            <a:off x="1785918" y="5561820"/>
            <a:ext cx="5643602" cy="10319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 of Education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000241"/>
            <a:ext cx="7010400" cy="39671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Academic year: September to June</a:t>
            </a:r>
          </a:p>
          <a:p>
            <a:pPr>
              <a:buNone/>
            </a:pPr>
            <a:r>
              <a:rPr lang="en-US" dirty="0" smtClean="0"/>
              <a:t>Languages of Instruction: Georgian, Russian</a:t>
            </a:r>
          </a:p>
          <a:p>
            <a:pPr>
              <a:buNone/>
            </a:pPr>
            <a:r>
              <a:rPr lang="en-US" dirty="0" smtClean="0"/>
              <a:t>4 stages: Pre-primary, Primary, Secondary, Tertiary</a:t>
            </a:r>
          </a:p>
          <a:p>
            <a:pPr>
              <a:buNone/>
            </a:pPr>
            <a:r>
              <a:rPr lang="en-US" dirty="0" smtClean="0"/>
              <a:t>Grading system: 1-5 </a:t>
            </a: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392877" y="3310728"/>
            <a:ext cx="2642412" cy="794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 rot="10800000" flipV="1">
            <a:off x="1643044" y="4633125"/>
            <a:ext cx="6643733" cy="10320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0"/>
            <a:ext cx="8163215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2428868"/>
            <a:ext cx="5500726" cy="838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Few statistics</a:t>
            </a:r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has government done?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714487"/>
            <a:ext cx="6834206" cy="42529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Provided finance help</a:t>
            </a:r>
          </a:p>
          <a:p>
            <a:pPr>
              <a:buNone/>
            </a:pPr>
            <a:r>
              <a:rPr lang="en-US" dirty="0" smtClean="0"/>
              <a:t>Provided subsidies on public transport, food etc.</a:t>
            </a:r>
          </a:p>
          <a:p>
            <a:pPr>
              <a:buNone/>
            </a:pPr>
            <a:r>
              <a:rPr lang="en-US" dirty="0" smtClean="0"/>
              <a:t>Provide scholarships</a:t>
            </a:r>
          </a:p>
          <a:p>
            <a:pPr>
              <a:buNone/>
            </a:pPr>
            <a:r>
              <a:rPr lang="en-US" dirty="0" smtClean="0"/>
              <a:t>Introduced a new subject called: civic education in Georgia</a:t>
            </a:r>
          </a:p>
          <a:p>
            <a:pPr>
              <a:buNone/>
            </a:pPr>
            <a:r>
              <a:rPr lang="en-US" dirty="0" smtClean="0"/>
              <a:t>Spread awareness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214282" y="3286124"/>
            <a:ext cx="3000399" cy="1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 rot="10800000" flipV="1">
            <a:off x="1643044" y="4776001"/>
            <a:ext cx="6643733" cy="10320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Bibliography 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Employablity_georgia.pdf</a:t>
            </a:r>
          </a:p>
          <a:p>
            <a:pPr>
              <a:buNone/>
            </a:pPr>
            <a:r>
              <a:rPr lang="en-IN" dirty="0" smtClean="0"/>
              <a:t>enpi_csp_georgia_en.pdf</a:t>
            </a:r>
          </a:p>
          <a:p>
            <a:pPr>
              <a:buNone/>
            </a:pPr>
            <a:r>
              <a:rPr lang="en-IN" dirty="0" smtClean="0">
                <a:hlinkClick r:id="rId2"/>
              </a:rPr>
              <a:t>http://www.friends-partners.org/oldfriends/telecomm/nato/georgia.html</a:t>
            </a:r>
            <a:endParaRPr lang="en-IN" dirty="0" smtClean="0"/>
          </a:p>
          <a:p>
            <a:pPr>
              <a:buNone/>
            </a:pPr>
            <a:r>
              <a:rPr lang="en-IN" dirty="0" smtClean="0">
                <a:hlinkClick r:id="rId3"/>
              </a:rPr>
              <a:t>http://www.culturalpolicies.net/web/georgia.php?aid=424&amp;cid=1180&amp;lid=en&amp;curl=833</a:t>
            </a:r>
            <a:endParaRPr lang="en-IN" dirty="0" smtClean="0"/>
          </a:p>
          <a:p>
            <a:pPr>
              <a:buNone/>
            </a:pPr>
            <a:r>
              <a:rPr lang="en-IN" dirty="0" smtClean="0">
                <a:hlinkClick r:id="rId4"/>
              </a:rPr>
              <a:t>http://www.culturalpolicies.net/web/georgia.php?aid=833</a:t>
            </a: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-428660" y="3571082"/>
            <a:ext cx="4143404" cy="1588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 rot="10800000">
            <a:off x="1643044" y="5642782"/>
            <a:ext cx="7358112" cy="3"/>
          </a:xfrm>
          <a:prstGeom prst="line">
            <a:avLst/>
          </a:prstGeom>
          <a:ln w="1206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enet.org.uk/resources/docs/pics/ed4all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30223"/>
            <a:ext cx="7010400" cy="496421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heme2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180</TotalTime>
  <Words>135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Theme2</vt:lpstr>
      <vt:lpstr>Education For All</vt:lpstr>
      <vt:lpstr>Georgia- location</vt:lpstr>
      <vt:lpstr>Georgia- Facts and figures</vt:lpstr>
      <vt:lpstr>Type of Education </vt:lpstr>
      <vt:lpstr>Slide 5</vt:lpstr>
      <vt:lpstr>Few statistics</vt:lpstr>
      <vt:lpstr>What has government done? </vt:lpstr>
      <vt:lpstr>Bibliography 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For All</dc:title>
  <dc:creator>Dhruvin</dc:creator>
  <cp:lastModifiedBy>Dhruvin</cp:lastModifiedBy>
  <cp:revision>24</cp:revision>
  <dcterms:created xsi:type="dcterms:W3CDTF">2012-03-14T16:14:18Z</dcterms:created>
  <dcterms:modified xsi:type="dcterms:W3CDTF">2012-03-21T05:03:30Z</dcterms:modified>
</cp:coreProperties>
</file>