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IN"/>
  <c:chart>
    <c:title>
      <c:layout/>
    </c:title>
    <c:plotArea>
      <c:layout/>
      <c:barChart>
        <c:barDir val="col"/>
        <c:grouping val="clustered"/>
        <c:ser>
          <c:idx val="0"/>
          <c:order val="0"/>
          <c:tx>
            <c:strRef>
              <c:f>Sheet1!$B$1</c:f>
              <c:strCache>
                <c:ptCount val="1"/>
                <c:pt idx="0">
                  <c:v>Revenue</c:v>
                </c:pt>
              </c:strCache>
            </c:strRef>
          </c:tx>
          <c:cat>
            <c:numRef>
              <c:f>Sheet1!$A$2:$A$25</c:f>
              <c:numCache>
                <c:formatCode>General</c:formatCode>
                <c:ptCount val="24"/>
                <c:pt idx="0">
                  <c:v>83</c:v>
                </c:pt>
                <c:pt idx="1">
                  <c:v>84</c:v>
                </c:pt>
                <c:pt idx="2">
                  <c:v>85</c:v>
                </c:pt>
                <c:pt idx="3">
                  <c:v>86</c:v>
                </c:pt>
                <c:pt idx="4">
                  <c:v>87</c:v>
                </c:pt>
                <c:pt idx="5">
                  <c:v>88</c:v>
                </c:pt>
                <c:pt idx="6">
                  <c:v>89</c:v>
                </c:pt>
                <c:pt idx="7">
                  <c:v>90</c:v>
                </c:pt>
                <c:pt idx="8">
                  <c:v>91</c:v>
                </c:pt>
                <c:pt idx="9">
                  <c:v>92</c:v>
                </c:pt>
                <c:pt idx="10">
                  <c:v>93</c:v>
                </c:pt>
                <c:pt idx="11">
                  <c:v>94</c:v>
                </c:pt>
                <c:pt idx="12">
                  <c:v>95</c:v>
                </c:pt>
                <c:pt idx="13">
                  <c:v>96</c:v>
                </c:pt>
                <c:pt idx="14">
                  <c:v>97</c:v>
                </c:pt>
                <c:pt idx="15">
                  <c:v>98</c:v>
                </c:pt>
                <c:pt idx="16">
                  <c:v>99</c:v>
                </c:pt>
                <c:pt idx="17">
                  <c:v>0</c:v>
                </c:pt>
                <c:pt idx="18">
                  <c:v>1</c:v>
                </c:pt>
                <c:pt idx="19">
                  <c:v>2</c:v>
                </c:pt>
                <c:pt idx="20">
                  <c:v>3</c:v>
                </c:pt>
                <c:pt idx="21">
                  <c:v>4</c:v>
                </c:pt>
                <c:pt idx="22">
                  <c:v>5</c:v>
                </c:pt>
                <c:pt idx="23">
                  <c:v>6</c:v>
                </c:pt>
              </c:numCache>
            </c:numRef>
          </c:cat>
          <c:val>
            <c:numRef>
              <c:f>Sheet1!$B$2:$B$25</c:f>
              <c:numCache>
                <c:formatCode>General</c:formatCode>
                <c:ptCount val="24"/>
                <c:pt idx="0" formatCode="#,##0">
                  <c:v>83</c:v>
                </c:pt>
                <c:pt idx="1">
                  <c:v>2200</c:v>
                </c:pt>
                <c:pt idx="2">
                  <c:v>4600</c:v>
                </c:pt>
                <c:pt idx="3">
                  <c:v>16000</c:v>
                </c:pt>
                <c:pt idx="4">
                  <c:v>39000</c:v>
                </c:pt>
                <c:pt idx="5">
                  <c:v>83000</c:v>
                </c:pt>
                <c:pt idx="6">
                  <c:v>121000</c:v>
                </c:pt>
                <c:pt idx="7">
                  <c:v>169000</c:v>
                </c:pt>
                <c:pt idx="8">
                  <c:v>230000</c:v>
                </c:pt>
                <c:pt idx="9">
                  <c:v>266000</c:v>
                </c:pt>
                <c:pt idx="10">
                  <c:v>313000</c:v>
                </c:pt>
                <c:pt idx="11">
                  <c:v>598000</c:v>
                </c:pt>
                <c:pt idx="12">
                  <c:v>762000</c:v>
                </c:pt>
                <c:pt idx="13">
                  <c:v>787000</c:v>
                </c:pt>
                <c:pt idx="14">
                  <c:v>912000</c:v>
                </c:pt>
                <c:pt idx="15">
                  <c:v>895000</c:v>
                </c:pt>
                <c:pt idx="16">
                  <c:v>1000000</c:v>
                </c:pt>
                <c:pt idx="17">
                  <c:v>1300000</c:v>
                </c:pt>
                <c:pt idx="18">
                  <c:v>1200000</c:v>
                </c:pt>
                <c:pt idx="19">
                  <c:v>1165000</c:v>
                </c:pt>
                <c:pt idx="20">
                  <c:v>1260000</c:v>
                </c:pt>
                <c:pt idx="21">
                  <c:v>1667000</c:v>
                </c:pt>
                <c:pt idx="22">
                  <c:v>1996000</c:v>
                </c:pt>
                <c:pt idx="23">
                  <c:v>2575000</c:v>
                </c:pt>
              </c:numCache>
            </c:numRef>
          </c:val>
        </c:ser>
        <c:axId val="44803200"/>
        <c:axId val="57663488"/>
      </c:barChart>
      <c:catAx>
        <c:axId val="44803200"/>
        <c:scaling>
          <c:orientation val="minMax"/>
        </c:scaling>
        <c:axPos val="b"/>
        <c:title>
          <c:tx>
            <c:rich>
              <a:bodyPr/>
              <a:lstStyle/>
              <a:p>
                <a:pPr>
                  <a:defRPr/>
                </a:pPr>
                <a:r>
                  <a:rPr lang="en-US" dirty="0" smtClean="0"/>
                  <a:t>Year</a:t>
                </a:r>
                <a:endParaRPr lang="en-IN" dirty="0"/>
              </a:p>
            </c:rich>
          </c:tx>
          <c:layout/>
        </c:title>
        <c:numFmt formatCode="General" sourceLinked="1"/>
        <c:tickLblPos val="nextTo"/>
        <c:crossAx val="57663488"/>
        <c:crosses val="autoZero"/>
        <c:auto val="1"/>
        <c:lblAlgn val="ctr"/>
        <c:lblOffset val="100"/>
      </c:catAx>
      <c:valAx>
        <c:axId val="57663488"/>
        <c:scaling>
          <c:orientation val="minMax"/>
        </c:scaling>
        <c:axPos val="l"/>
        <c:majorGridlines/>
        <c:title>
          <c:tx>
            <c:rich>
              <a:bodyPr rot="-5400000" vert="horz"/>
              <a:lstStyle/>
              <a:p>
                <a:pPr>
                  <a:defRPr/>
                </a:pPr>
                <a:r>
                  <a:rPr lang="en-US" dirty="0" smtClean="0"/>
                  <a:t>In </a:t>
                </a:r>
                <a:r>
                  <a:rPr lang="en-US" baseline="0" dirty="0" smtClean="0"/>
                  <a:t> $Thousand</a:t>
                </a:r>
                <a:endParaRPr lang="en-IN" dirty="0"/>
              </a:p>
            </c:rich>
          </c:tx>
          <c:layout/>
        </c:title>
        <c:numFmt formatCode="#,##0" sourceLinked="1"/>
        <c:tickLblPos val="nextTo"/>
        <c:crossAx val="44803200"/>
        <c:crosses val="autoZero"/>
        <c:crossBetween val="between"/>
      </c:valAx>
    </c:plotArea>
    <c:legend>
      <c:legendPos val="r"/>
      <c:layout/>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IN"/>
  <c:chart>
    <c:title>
      <c:tx>
        <c:rich>
          <a:bodyPr/>
          <a:lstStyle/>
          <a:p>
            <a:pPr>
              <a:defRPr/>
            </a:pPr>
            <a:r>
              <a:rPr lang="en-US" dirty="0" smtClean="0"/>
              <a:t>Employees</a:t>
            </a:r>
            <a:endParaRPr lang="en-US" dirty="0"/>
          </a:p>
        </c:rich>
      </c:tx>
      <c:layout/>
    </c:title>
    <c:plotArea>
      <c:layout/>
      <c:barChart>
        <c:barDir val="col"/>
        <c:grouping val="clustered"/>
        <c:ser>
          <c:idx val="0"/>
          <c:order val="0"/>
          <c:tx>
            <c:strRef>
              <c:f>Sheet1!$B$1</c:f>
              <c:strCache>
                <c:ptCount val="1"/>
                <c:pt idx="0">
                  <c:v>employees</c:v>
                </c:pt>
              </c:strCache>
            </c:strRef>
          </c:tx>
          <c:cat>
            <c:numRef>
              <c:f>Sheet1!$A$2:$A$25</c:f>
              <c:numCache>
                <c:formatCode>General</c:formatCode>
                <c:ptCount val="24"/>
                <c:pt idx="0">
                  <c:v>83</c:v>
                </c:pt>
                <c:pt idx="1">
                  <c:v>84</c:v>
                </c:pt>
                <c:pt idx="2">
                  <c:v>85</c:v>
                </c:pt>
                <c:pt idx="3">
                  <c:v>86</c:v>
                </c:pt>
                <c:pt idx="4">
                  <c:v>87</c:v>
                </c:pt>
                <c:pt idx="5">
                  <c:v>88</c:v>
                </c:pt>
                <c:pt idx="6">
                  <c:v>89</c:v>
                </c:pt>
                <c:pt idx="7">
                  <c:v>90</c:v>
                </c:pt>
                <c:pt idx="8">
                  <c:v>91</c:v>
                </c:pt>
                <c:pt idx="9">
                  <c:v>92</c:v>
                </c:pt>
                <c:pt idx="10">
                  <c:v>93</c:v>
                </c:pt>
                <c:pt idx="11">
                  <c:v>94</c:v>
                </c:pt>
                <c:pt idx="12">
                  <c:v>95</c:v>
                </c:pt>
                <c:pt idx="13">
                  <c:v>96</c:v>
                </c:pt>
                <c:pt idx="14">
                  <c:v>97</c:v>
                </c:pt>
                <c:pt idx="15">
                  <c:v>98</c:v>
                </c:pt>
                <c:pt idx="16">
                  <c:v>99</c:v>
                </c:pt>
                <c:pt idx="17">
                  <c:v>0</c:v>
                </c:pt>
                <c:pt idx="18">
                  <c:v>1</c:v>
                </c:pt>
                <c:pt idx="19">
                  <c:v>2</c:v>
                </c:pt>
                <c:pt idx="20">
                  <c:v>3</c:v>
                </c:pt>
                <c:pt idx="21">
                  <c:v>4</c:v>
                </c:pt>
                <c:pt idx="22">
                  <c:v>5</c:v>
                </c:pt>
                <c:pt idx="23">
                  <c:v>6</c:v>
                </c:pt>
              </c:numCache>
            </c:numRef>
          </c:cat>
          <c:val>
            <c:numRef>
              <c:f>Sheet1!$B$2:$B$25</c:f>
              <c:numCache>
                <c:formatCode>General</c:formatCode>
                <c:ptCount val="24"/>
                <c:pt idx="0">
                  <c:v>13</c:v>
                </c:pt>
                <c:pt idx="1">
                  <c:v>27</c:v>
                </c:pt>
                <c:pt idx="2">
                  <c:v>44</c:v>
                </c:pt>
                <c:pt idx="3">
                  <c:v>87</c:v>
                </c:pt>
                <c:pt idx="4">
                  <c:v>172</c:v>
                </c:pt>
                <c:pt idx="5">
                  <c:v>291</c:v>
                </c:pt>
                <c:pt idx="6">
                  <c:v>383</c:v>
                </c:pt>
                <c:pt idx="7">
                  <c:v>508</c:v>
                </c:pt>
                <c:pt idx="8">
                  <c:v>701</c:v>
                </c:pt>
                <c:pt idx="9">
                  <c:v>887</c:v>
                </c:pt>
                <c:pt idx="10">
                  <c:v>999</c:v>
                </c:pt>
                <c:pt idx="11">
                  <c:v>1587</c:v>
                </c:pt>
                <c:pt idx="12">
                  <c:v>2322</c:v>
                </c:pt>
                <c:pt idx="13">
                  <c:v>2222</c:v>
                </c:pt>
                <c:pt idx="14">
                  <c:v>2564</c:v>
                </c:pt>
                <c:pt idx="15">
                  <c:v>2664</c:v>
                </c:pt>
                <c:pt idx="16">
                  <c:v>2800</c:v>
                </c:pt>
                <c:pt idx="17">
                  <c:v>2947</c:v>
                </c:pt>
                <c:pt idx="18">
                  <c:v>3043</c:v>
                </c:pt>
                <c:pt idx="19">
                  <c:v>3319</c:v>
                </c:pt>
                <c:pt idx="20">
                  <c:v>3515</c:v>
                </c:pt>
                <c:pt idx="21">
                  <c:v>3848</c:v>
                </c:pt>
                <c:pt idx="22">
                  <c:v>4283</c:v>
                </c:pt>
                <c:pt idx="23">
                  <c:v>6050</c:v>
                </c:pt>
              </c:numCache>
            </c:numRef>
          </c:val>
        </c:ser>
        <c:axId val="57665792"/>
        <c:axId val="68297856"/>
      </c:barChart>
      <c:catAx>
        <c:axId val="57665792"/>
        <c:scaling>
          <c:orientation val="minMax"/>
        </c:scaling>
        <c:axPos val="b"/>
        <c:numFmt formatCode="General" sourceLinked="1"/>
        <c:tickLblPos val="nextTo"/>
        <c:crossAx val="68297856"/>
        <c:crosses val="autoZero"/>
        <c:auto val="1"/>
        <c:lblAlgn val="ctr"/>
        <c:lblOffset val="100"/>
      </c:catAx>
      <c:valAx>
        <c:axId val="68297856"/>
        <c:scaling>
          <c:orientation val="minMax"/>
        </c:scaling>
        <c:axPos val="l"/>
        <c:majorGridlines/>
        <c:numFmt formatCode="General" sourceLinked="1"/>
        <c:tickLblPos val="nextTo"/>
        <c:crossAx val="57665792"/>
        <c:crosses val="autoZero"/>
        <c:crossBetween val="between"/>
      </c:valAx>
    </c:plotArea>
    <c:legend>
      <c:legendPos val="r"/>
      <c:layout/>
    </c:legend>
    <c:plotVisOnly val="1"/>
  </c:chart>
  <c:txPr>
    <a:bodyPr/>
    <a:lstStyle/>
    <a:p>
      <a:pPr>
        <a:defRPr sz="18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4BDFBA-3423-49B6-8DA1-C1EE9935DAAA}"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IN"/>
        </a:p>
      </dgm:t>
    </dgm:pt>
    <dgm:pt modelId="{F862E452-6C1E-45F4-B0F9-0482F81C4403}">
      <dgm:prSet phldrT="[Text]" custT="1"/>
      <dgm:spPr/>
      <dgm:t>
        <a:bodyPr/>
        <a:lstStyle/>
        <a:p>
          <a:r>
            <a:rPr lang="en-US" sz="1600" dirty="0" smtClean="0"/>
            <a:t>Mr. John and Mr. Charles use to work in XEROX  PARC. They proposed the company to  commercialize the interpress graphics language for controlling  the printing but the company refused their proposal. So John and Charles left the company.</a:t>
          </a:r>
        </a:p>
      </dgm:t>
    </dgm:pt>
    <dgm:pt modelId="{95EA6F52-6373-4C03-96A4-0BF7C708FB27}" type="parTrans" cxnId="{1E03CDEB-6C1E-4056-A2F3-1C15E6DAC813}">
      <dgm:prSet/>
      <dgm:spPr/>
      <dgm:t>
        <a:bodyPr/>
        <a:lstStyle/>
        <a:p>
          <a:endParaRPr lang="en-IN"/>
        </a:p>
      </dgm:t>
    </dgm:pt>
    <dgm:pt modelId="{BA9EF042-28CC-4603-97A2-65427489CE2B}" type="sibTrans" cxnId="{1E03CDEB-6C1E-4056-A2F3-1C15E6DAC813}">
      <dgm:prSet/>
      <dgm:spPr/>
      <dgm:t>
        <a:bodyPr/>
        <a:lstStyle/>
        <a:p>
          <a:endParaRPr lang="en-IN"/>
        </a:p>
      </dgm:t>
    </dgm:pt>
    <dgm:pt modelId="{167AC98E-43C4-40BB-B7D3-E12D3FBC660D}">
      <dgm:prSet phldrT="[Text]" custT="1"/>
      <dgm:spPr/>
      <dgm:t>
        <a:bodyPr/>
        <a:lstStyle/>
        <a:p>
          <a:r>
            <a:rPr lang="en-US" sz="1600" dirty="0" smtClean="0"/>
            <a:t>At this time they were around 40. John and Charles both had a great support from family. They were untrained businessman. So Mr. William Hambrecht hired a men for them who would help them and guide them to start the business. Mr. Hambrecht gave them $50,000 to start  the business.</a:t>
          </a:r>
          <a:endParaRPr lang="en-IN" sz="1600" dirty="0"/>
        </a:p>
      </dgm:t>
    </dgm:pt>
    <dgm:pt modelId="{DFF08FFD-F5C1-44DC-AA90-8218595AD710}" type="parTrans" cxnId="{6F99D386-B4D9-4DB0-A194-CA45E40DF2D7}">
      <dgm:prSet/>
      <dgm:spPr/>
      <dgm:t>
        <a:bodyPr/>
        <a:lstStyle/>
        <a:p>
          <a:endParaRPr lang="en-IN"/>
        </a:p>
      </dgm:t>
    </dgm:pt>
    <dgm:pt modelId="{F433017E-8850-47AB-9073-F1BF6B9634E3}" type="sibTrans" cxnId="{6F99D386-B4D9-4DB0-A194-CA45E40DF2D7}">
      <dgm:prSet/>
      <dgm:spPr/>
      <dgm:t>
        <a:bodyPr/>
        <a:lstStyle/>
        <a:p>
          <a:endParaRPr lang="en-IN"/>
        </a:p>
      </dgm:t>
    </dgm:pt>
    <dgm:pt modelId="{9D29FF8B-7016-477D-B92A-DCC03198DC3B}">
      <dgm:prSet phldrT="[Text]" custT="1"/>
      <dgm:spPr/>
      <dgm:t>
        <a:bodyPr/>
        <a:lstStyle/>
        <a:p>
          <a:r>
            <a:rPr lang="en-US" sz="1600" dirty="0" smtClean="0"/>
            <a:t>In 1982,They both decided to give the company name Adobe. The Logo of the company was designed by Marva Warnock.</a:t>
          </a:r>
          <a:endParaRPr lang="en-IN" sz="1600" dirty="0"/>
        </a:p>
      </dgm:t>
    </dgm:pt>
    <dgm:pt modelId="{97669380-D31E-4B72-8B8F-267C2C05B9C7}" type="parTrans" cxnId="{E329C5F0-FC1C-4503-B50D-51B2DFFE9BE4}">
      <dgm:prSet/>
      <dgm:spPr/>
      <dgm:t>
        <a:bodyPr/>
        <a:lstStyle/>
        <a:p>
          <a:endParaRPr lang="en-IN"/>
        </a:p>
      </dgm:t>
    </dgm:pt>
    <dgm:pt modelId="{58D02F5E-DC63-48DA-BC69-D1E26CA6C7F8}" type="sibTrans" cxnId="{E329C5F0-FC1C-4503-B50D-51B2DFFE9BE4}">
      <dgm:prSet/>
      <dgm:spPr/>
      <dgm:t>
        <a:bodyPr/>
        <a:lstStyle/>
        <a:p>
          <a:endParaRPr lang="en-IN"/>
        </a:p>
      </dgm:t>
    </dgm:pt>
    <dgm:pt modelId="{06D10BCD-0C33-4689-82B1-F898BA2CD0A1}" type="pres">
      <dgm:prSet presAssocID="{E34BDFBA-3423-49B6-8DA1-C1EE9935DAAA}" presName="outerComposite" presStyleCnt="0">
        <dgm:presLayoutVars>
          <dgm:chMax val="5"/>
          <dgm:dir/>
          <dgm:resizeHandles val="exact"/>
        </dgm:presLayoutVars>
      </dgm:prSet>
      <dgm:spPr/>
      <dgm:t>
        <a:bodyPr/>
        <a:lstStyle/>
        <a:p>
          <a:endParaRPr lang="en-IN"/>
        </a:p>
      </dgm:t>
    </dgm:pt>
    <dgm:pt modelId="{2F7E4181-385B-4CFC-BA66-885F5753C89C}" type="pres">
      <dgm:prSet presAssocID="{E34BDFBA-3423-49B6-8DA1-C1EE9935DAAA}" presName="dummyMaxCanvas" presStyleCnt="0">
        <dgm:presLayoutVars/>
      </dgm:prSet>
      <dgm:spPr/>
    </dgm:pt>
    <dgm:pt modelId="{EF1F73C5-C11C-4A13-BD77-D939261B6EDB}" type="pres">
      <dgm:prSet presAssocID="{E34BDFBA-3423-49B6-8DA1-C1EE9935DAAA}" presName="ThreeNodes_1" presStyleLbl="node1" presStyleIdx="0" presStyleCnt="3" custScaleX="101389">
        <dgm:presLayoutVars>
          <dgm:bulletEnabled val="1"/>
        </dgm:presLayoutVars>
      </dgm:prSet>
      <dgm:spPr/>
      <dgm:t>
        <a:bodyPr/>
        <a:lstStyle/>
        <a:p>
          <a:endParaRPr lang="en-IN"/>
        </a:p>
      </dgm:t>
    </dgm:pt>
    <dgm:pt modelId="{4CC50080-3FB7-4DB4-BAE6-0826707A1AD3}" type="pres">
      <dgm:prSet presAssocID="{E34BDFBA-3423-49B6-8DA1-C1EE9935DAAA}" presName="ThreeNodes_2" presStyleLbl="node1" presStyleIdx="1" presStyleCnt="3">
        <dgm:presLayoutVars>
          <dgm:bulletEnabled val="1"/>
        </dgm:presLayoutVars>
      </dgm:prSet>
      <dgm:spPr/>
      <dgm:t>
        <a:bodyPr/>
        <a:lstStyle/>
        <a:p>
          <a:endParaRPr lang="en-IN"/>
        </a:p>
      </dgm:t>
    </dgm:pt>
    <dgm:pt modelId="{61F8FFE4-A33C-4307-A498-A7388EF0E1A5}" type="pres">
      <dgm:prSet presAssocID="{E34BDFBA-3423-49B6-8DA1-C1EE9935DAAA}" presName="ThreeNodes_3" presStyleLbl="node1" presStyleIdx="2" presStyleCnt="3">
        <dgm:presLayoutVars>
          <dgm:bulletEnabled val="1"/>
        </dgm:presLayoutVars>
      </dgm:prSet>
      <dgm:spPr/>
      <dgm:t>
        <a:bodyPr/>
        <a:lstStyle/>
        <a:p>
          <a:endParaRPr lang="en-IN"/>
        </a:p>
      </dgm:t>
    </dgm:pt>
    <dgm:pt modelId="{72FCF39A-4350-4725-8B0D-7D4D13920838}" type="pres">
      <dgm:prSet presAssocID="{E34BDFBA-3423-49B6-8DA1-C1EE9935DAAA}" presName="ThreeConn_1-2" presStyleLbl="fgAccFollowNode1" presStyleIdx="0" presStyleCnt="2">
        <dgm:presLayoutVars>
          <dgm:bulletEnabled val="1"/>
        </dgm:presLayoutVars>
      </dgm:prSet>
      <dgm:spPr/>
      <dgm:t>
        <a:bodyPr/>
        <a:lstStyle/>
        <a:p>
          <a:endParaRPr lang="en-IN"/>
        </a:p>
      </dgm:t>
    </dgm:pt>
    <dgm:pt modelId="{345F25EE-A31C-4716-8CA2-1176F443410D}" type="pres">
      <dgm:prSet presAssocID="{E34BDFBA-3423-49B6-8DA1-C1EE9935DAAA}" presName="ThreeConn_2-3" presStyleLbl="fgAccFollowNode1" presStyleIdx="1" presStyleCnt="2">
        <dgm:presLayoutVars>
          <dgm:bulletEnabled val="1"/>
        </dgm:presLayoutVars>
      </dgm:prSet>
      <dgm:spPr/>
      <dgm:t>
        <a:bodyPr/>
        <a:lstStyle/>
        <a:p>
          <a:endParaRPr lang="en-IN"/>
        </a:p>
      </dgm:t>
    </dgm:pt>
    <dgm:pt modelId="{A3D478B2-41EA-4C68-9C4F-655E122B1BC6}" type="pres">
      <dgm:prSet presAssocID="{E34BDFBA-3423-49B6-8DA1-C1EE9935DAAA}" presName="ThreeNodes_1_text" presStyleLbl="node1" presStyleIdx="2" presStyleCnt="3">
        <dgm:presLayoutVars>
          <dgm:bulletEnabled val="1"/>
        </dgm:presLayoutVars>
      </dgm:prSet>
      <dgm:spPr/>
      <dgm:t>
        <a:bodyPr/>
        <a:lstStyle/>
        <a:p>
          <a:endParaRPr lang="en-IN"/>
        </a:p>
      </dgm:t>
    </dgm:pt>
    <dgm:pt modelId="{BB456510-A536-4FB6-914F-99BE5E8728AF}" type="pres">
      <dgm:prSet presAssocID="{E34BDFBA-3423-49B6-8DA1-C1EE9935DAAA}" presName="ThreeNodes_2_text" presStyleLbl="node1" presStyleIdx="2" presStyleCnt="3">
        <dgm:presLayoutVars>
          <dgm:bulletEnabled val="1"/>
        </dgm:presLayoutVars>
      </dgm:prSet>
      <dgm:spPr/>
      <dgm:t>
        <a:bodyPr/>
        <a:lstStyle/>
        <a:p>
          <a:endParaRPr lang="en-IN"/>
        </a:p>
      </dgm:t>
    </dgm:pt>
    <dgm:pt modelId="{5E4010A1-A5A2-4729-AA88-3E237C5C2479}" type="pres">
      <dgm:prSet presAssocID="{E34BDFBA-3423-49B6-8DA1-C1EE9935DAAA}" presName="ThreeNodes_3_text" presStyleLbl="node1" presStyleIdx="2" presStyleCnt="3">
        <dgm:presLayoutVars>
          <dgm:bulletEnabled val="1"/>
        </dgm:presLayoutVars>
      </dgm:prSet>
      <dgm:spPr/>
      <dgm:t>
        <a:bodyPr/>
        <a:lstStyle/>
        <a:p>
          <a:endParaRPr lang="en-IN"/>
        </a:p>
      </dgm:t>
    </dgm:pt>
  </dgm:ptLst>
  <dgm:cxnLst>
    <dgm:cxn modelId="{2A908A4E-67A7-40E1-81C7-0B8BDED72335}" type="presOf" srcId="{167AC98E-43C4-40BB-B7D3-E12D3FBC660D}" destId="{BB456510-A536-4FB6-914F-99BE5E8728AF}" srcOrd="1" destOrd="0" presId="urn:microsoft.com/office/officeart/2005/8/layout/vProcess5"/>
    <dgm:cxn modelId="{879F0CF9-5A0D-488A-A711-ACE55A3E280D}" type="presOf" srcId="{167AC98E-43C4-40BB-B7D3-E12D3FBC660D}" destId="{4CC50080-3FB7-4DB4-BAE6-0826707A1AD3}" srcOrd="0" destOrd="0" presId="urn:microsoft.com/office/officeart/2005/8/layout/vProcess5"/>
    <dgm:cxn modelId="{B01C30C3-ACC2-494B-BE4B-DB42E62C6EE2}" type="presOf" srcId="{F862E452-6C1E-45F4-B0F9-0482F81C4403}" destId="{A3D478B2-41EA-4C68-9C4F-655E122B1BC6}" srcOrd="1" destOrd="0" presId="urn:microsoft.com/office/officeart/2005/8/layout/vProcess5"/>
    <dgm:cxn modelId="{7AE9FB8E-3B3E-4EFC-9E2D-89C91DDEB433}" type="presOf" srcId="{F433017E-8850-47AB-9073-F1BF6B9634E3}" destId="{345F25EE-A31C-4716-8CA2-1176F443410D}" srcOrd="0" destOrd="0" presId="urn:microsoft.com/office/officeart/2005/8/layout/vProcess5"/>
    <dgm:cxn modelId="{9E4E2973-EE41-4022-B036-1E81A7497520}" type="presOf" srcId="{E34BDFBA-3423-49B6-8DA1-C1EE9935DAAA}" destId="{06D10BCD-0C33-4689-82B1-F898BA2CD0A1}" srcOrd="0" destOrd="0" presId="urn:microsoft.com/office/officeart/2005/8/layout/vProcess5"/>
    <dgm:cxn modelId="{1E03CDEB-6C1E-4056-A2F3-1C15E6DAC813}" srcId="{E34BDFBA-3423-49B6-8DA1-C1EE9935DAAA}" destId="{F862E452-6C1E-45F4-B0F9-0482F81C4403}" srcOrd="0" destOrd="0" parTransId="{95EA6F52-6373-4C03-96A4-0BF7C708FB27}" sibTransId="{BA9EF042-28CC-4603-97A2-65427489CE2B}"/>
    <dgm:cxn modelId="{6F99D386-B4D9-4DB0-A194-CA45E40DF2D7}" srcId="{E34BDFBA-3423-49B6-8DA1-C1EE9935DAAA}" destId="{167AC98E-43C4-40BB-B7D3-E12D3FBC660D}" srcOrd="1" destOrd="0" parTransId="{DFF08FFD-F5C1-44DC-AA90-8218595AD710}" sibTransId="{F433017E-8850-47AB-9073-F1BF6B9634E3}"/>
    <dgm:cxn modelId="{19847941-F6B4-4690-93A5-B9E3FF759CEF}" type="presOf" srcId="{BA9EF042-28CC-4603-97A2-65427489CE2B}" destId="{72FCF39A-4350-4725-8B0D-7D4D13920838}" srcOrd="0" destOrd="0" presId="urn:microsoft.com/office/officeart/2005/8/layout/vProcess5"/>
    <dgm:cxn modelId="{E329C5F0-FC1C-4503-B50D-51B2DFFE9BE4}" srcId="{E34BDFBA-3423-49B6-8DA1-C1EE9935DAAA}" destId="{9D29FF8B-7016-477D-B92A-DCC03198DC3B}" srcOrd="2" destOrd="0" parTransId="{97669380-D31E-4B72-8B8F-267C2C05B9C7}" sibTransId="{58D02F5E-DC63-48DA-BC69-D1E26CA6C7F8}"/>
    <dgm:cxn modelId="{3BA96267-8416-4FCC-BFD6-679BF2E9749D}" type="presOf" srcId="{9D29FF8B-7016-477D-B92A-DCC03198DC3B}" destId="{61F8FFE4-A33C-4307-A498-A7388EF0E1A5}" srcOrd="0" destOrd="0" presId="urn:microsoft.com/office/officeart/2005/8/layout/vProcess5"/>
    <dgm:cxn modelId="{58F35184-9117-4D59-B2FB-8F01D06905BD}" type="presOf" srcId="{F862E452-6C1E-45F4-B0F9-0482F81C4403}" destId="{EF1F73C5-C11C-4A13-BD77-D939261B6EDB}" srcOrd="0" destOrd="0" presId="urn:microsoft.com/office/officeart/2005/8/layout/vProcess5"/>
    <dgm:cxn modelId="{70B1341F-CED8-49F9-B135-7C4210CF1F7D}" type="presOf" srcId="{9D29FF8B-7016-477D-B92A-DCC03198DC3B}" destId="{5E4010A1-A5A2-4729-AA88-3E237C5C2479}" srcOrd="1" destOrd="0" presId="urn:microsoft.com/office/officeart/2005/8/layout/vProcess5"/>
    <dgm:cxn modelId="{1EE9E1CB-4DBD-489C-82A6-EA89CAA634FD}" type="presParOf" srcId="{06D10BCD-0C33-4689-82B1-F898BA2CD0A1}" destId="{2F7E4181-385B-4CFC-BA66-885F5753C89C}" srcOrd="0" destOrd="0" presId="urn:microsoft.com/office/officeart/2005/8/layout/vProcess5"/>
    <dgm:cxn modelId="{B6559091-FE0A-48F5-B215-50A04599A3CA}" type="presParOf" srcId="{06D10BCD-0C33-4689-82B1-F898BA2CD0A1}" destId="{EF1F73C5-C11C-4A13-BD77-D939261B6EDB}" srcOrd="1" destOrd="0" presId="urn:microsoft.com/office/officeart/2005/8/layout/vProcess5"/>
    <dgm:cxn modelId="{ABBBA23B-895B-4C3E-9204-FCF6CA35AF49}" type="presParOf" srcId="{06D10BCD-0C33-4689-82B1-F898BA2CD0A1}" destId="{4CC50080-3FB7-4DB4-BAE6-0826707A1AD3}" srcOrd="2" destOrd="0" presId="urn:microsoft.com/office/officeart/2005/8/layout/vProcess5"/>
    <dgm:cxn modelId="{B6CF0545-D1D4-4C02-8D03-A19FD0071C3C}" type="presParOf" srcId="{06D10BCD-0C33-4689-82B1-F898BA2CD0A1}" destId="{61F8FFE4-A33C-4307-A498-A7388EF0E1A5}" srcOrd="3" destOrd="0" presId="urn:microsoft.com/office/officeart/2005/8/layout/vProcess5"/>
    <dgm:cxn modelId="{1FBD99BB-08F0-4607-9329-EC3B5D819913}" type="presParOf" srcId="{06D10BCD-0C33-4689-82B1-F898BA2CD0A1}" destId="{72FCF39A-4350-4725-8B0D-7D4D13920838}" srcOrd="4" destOrd="0" presId="urn:microsoft.com/office/officeart/2005/8/layout/vProcess5"/>
    <dgm:cxn modelId="{D5563D0F-FFF3-419B-B070-F7AB864AF1A3}" type="presParOf" srcId="{06D10BCD-0C33-4689-82B1-F898BA2CD0A1}" destId="{345F25EE-A31C-4716-8CA2-1176F443410D}" srcOrd="5" destOrd="0" presId="urn:microsoft.com/office/officeart/2005/8/layout/vProcess5"/>
    <dgm:cxn modelId="{B1A42DA8-A5A4-4F3F-B58C-DBD266C0F85D}" type="presParOf" srcId="{06D10BCD-0C33-4689-82B1-F898BA2CD0A1}" destId="{A3D478B2-41EA-4C68-9C4F-655E122B1BC6}" srcOrd="6" destOrd="0" presId="urn:microsoft.com/office/officeart/2005/8/layout/vProcess5"/>
    <dgm:cxn modelId="{D09F9C03-FF6F-45C4-A513-9ACCE6A2A711}" type="presParOf" srcId="{06D10BCD-0C33-4689-82B1-F898BA2CD0A1}" destId="{BB456510-A536-4FB6-914F-99BE5E8728AF}" srcOrd="7" destOrd="0" presId="urn:microsoft.com/office/officeart/2005/8/layout/vProcess5"/>
    <dgm:cxn modelId="{12671CE8-D88D-4DFE-AD3D-1AC8F9BBF3EE}" type="presParOf" srcId="{06D10BCD-0C33-4689-82B1-F898BA2CD0A1}" destId="{5E4010A1-A5A2-4729-AA88-3E237C5C2479}" srcOrd="8" destOrd="0" presId="urn:microsoft.com/office/officeart/2005/8/layout/vProcess5"/>
  </dgm:cxnLst>
  <dgm:bg/>
  <dgm:whole/>
</dgm:dataModel>
</file>

<file path=ppt/diagrams/data2.xml><?xml version="1.0" encoding="utf-8"?>
<dgm:dataModel xmlns:dgm="http://schemas.openxmlformats.org/drawingml/2006/diagram" xmlns:a="http://schemas.openxmlformats.org/drawingml/2006/main">
  <dgm:ptLst>
    <dgm:pt modelId="{31C1F09B-151F-42B7-810E-515108976599}" type="doc">
      <dgm:prSet loTypeId="urn:microsoft.com/office/officeart/2005/8/layout/vProcess5" loCatId="process" qsTypeId="urn:microsoft.com/office/officeart/2005/8/quickstyle/simple1" qsCatId="simple" csTypeId="urn:microsoft.com/office/officeart/2005/8/colors/colorful3" csCatId="colorful" phldr="1"/>
      <dgm:spPr/>
      <dgm:t>
        <a:bodyPr/>
        <a:lstStyle/>
        <a:p>
          <a:endParaRPr lang="en-IN"/>
        </a:p>
      </dgm:t>
    </dgm:pt>
    <dgm:pt modelId="{C2E57995-BBF2-479D-A4C4-614C18207222}">
      <dgm:prSet phldrT="[Text]" custT="1"/>
      <dgm:spPr/>
      <dgm:t>
        <a:bodyPr/>
        <a:lstStyle/>
        <a:p>
          <a:r>
            <a:rPr lang="en-US" sz="1600" dirty="0" smtClean="0"/>
            <a:t>In 1983 Adobe got its first postscript license and introduced postscript for apple printers. At the end of year adobe had revenue of $83,000 and had 13 employees</a:t>
          </a:r>
          <a:endParaRPr lang="en-IN" sz="1600" dirty="0"/>
        </a:p>
      </dgm:t>
    </dgm:pt>
    <dgm:pt modelId="{B6944BA3-3B54-4A67-9678-066414489D1D}" type="parTrans" cxnId="{094F8EB0-1D35-4832-B0EB-7FE8A6954A95}">
      <dgm:prSet/>
      <dgm:spPr/>
      <dgm:t>
        <a:bodyPr/>
        <a:lstStyle/>
        <a:p>
          <a:endParaRPr lang="en-IN"/>
        </a:p>
      </dgm:t>
    </dgm:pt>
    <dgm:pt modelId="{EA4012B4-C40F-4820-A0B4-830682717C6D}" type="sibTrans" cxnId="{094F8EB0-1D35-4832-B0EB-7FE8A6954A95}">
      <dgm:prSet/>
      <dgm:spPr/>
      <dgm:t>
        <a:bodyPr/>
        <a:lstStyle/>
        <a:p>
          <a:endParaRPr lang="en-IN"/>
        </a:p>
      </dgm:t>
    </dgm:pt>
    <dgm:pt modelId="{B633E6AF-FC9B-48B7-91AC-E695F23F4C04}">
      <dgm:prSet phldrT="[Text]" custT="1"/>
      <dgm:spPr/>
      <dgm:t>
        <a:bodyPr/>
        <a:lstStyle/>
        <a:p>
          <a:r>
            <a:rPr lang="en-US" sz="1600" dirty="0" smtClean="0"/>
            <a:t>Soon the company started to make many products such as Photoshop, Adobe reader, Acrobat and etc.</a:t>
          </a:r>
        </a:p>
        <a:p>
          <a:r>
            <a:rPr lang="en-US" sz="1600" dirty="0" smtClean="0"/>
            <a:t>Now it has introduced more than 150 products in the market.</a:t>
          </a:r>
        </a:p>
      </dgm:t>
    </dgm:pt>
    <dgm:pt modelId="{73FE00E5-609E-4439-B81C-D282F7C3C548}" type="parTrans" cxnId="{A6997FD0-8853-42F4-A4ED-5F82D59E11E8}">
      <dgm:prSet/>
      <dgm:spPr/>
      <dgm:t>
        <a:bodyPr/>
        <a:lstStyle/>
        <a:p>
          <a:endParaRPr lang="en-IN"/>
        </a:p>
      </dgm:t>
    </dgm:pt>
    <dgm:pt modelId="{89658D75-EAA4-4169-932D-9F1F6AEA037A}" type="sibTrans" cxnId="{A6997FD0-8853-42F4-A4ED-5F82D59E11E8}">
      <dgm:prSet/>
      <dgm:spPr/>
      <dgm:t>
        <a:bodyPr/>
        <a:lstStyle/>
        <a:p>
          <a:endParaRPr lang="en-IN"/>
        </a:p>
      </dgm:t>
    </dgm:pt>
    <dgm:pt modelId="{656CE4A6-EE41-4E51-968C-4D96C7DD8DBF}">
      <dgm:prSet phldrT="[Text]"/>
      <dgm:spPr/>
      <dgm:t>
        <a:bodyPr/>
        <a:lstStyle/>
        <a:p>
          <a:r>
            <a:rPr lang="en-US" dirty="0" smtClean="0"/>
            <a:t>And Now It One Of The Highest Earning Companies Of The World</a:t>
          </a:r>
          <a:endParaRPr lang="en-IN" dirty="0"/>
        </a:p>
      </dgm:t>
    </dgm:pt>
    <dgm:pt modelId="{F975892A-E9D4-41FB-AEFC-495A4BB00421}" type="parTrans" cxnId="{0BAAEF5B-020C-4501-8981-016C7C0429B1}">
      <dgm:prSet/>
      <dgm:spPr/>
      <dgm:t>
        <a:bodyPr/>
        <a:lstStyle/>
        <a:p>
          <a:endParaRPr lang="en-IN"/>
        </a:p>
      </dgm:t>
    </dgm:pt>
    <dgm:pt modelId="{16B35396-66E8-4FB2-B089-3297D9D41420}" type="sibTrans" cxnId="{0BAAEF5B-020C-4501-8981-016C7C0429B1}">
      <dgm:prSet/>
      <dgm:spPr/>
      <dgm:t>
        <a:bodyPr/>
        <a:lstStyle/>
        <a:p>
          <a:endParaRPr lang="en-IN"/>
        </a:p>
      </dgm:t>
    </dgm:pt>
    <dgm:pt modelId="{03584C06-F738-433C-9C66-A01C54728E7F}">
      <dgm:prSet custT="1"/>
      <dgm:spPr/>
      <dgm:t>
        <a:bodyPr/>
        <a:lstStyle/>
        <a:p>
          <a:r>
            <a:rPr lang="en-US" sz="1600" dirty="0" smtClean="0"/>
            <a:t>In 1988 adobe introduced Adobe Illustrator as a competitor to Apples MacDraw. It had many functions unlike the MacDraw.</a:t>
          </a:r>
          <a:endParaRPr lang="en-IN" sz="1600" dirty="0"/>
        </a:p>
      </dgm:t>
    </dgm:pt>
    <dgm:pt modelId="{587CC858-BA7F-4E9B-9188-92379CE13D8A}" type="parTrans" cxnId="{1F37F42B-19AA-4860-84AC-0A14B6F34529}">
      <dgm:prSet/>
      <dgm:spPr/>
      <dgm:t>
        <a:bodyPr/>
        <a:lstStyle/>
        <a:p>
          <a:endParaRPr lang="en-IN"/>
        </a:p>
      </dgm:t>
    </dgm:pt>
    <dgm:pt modelId="{D9A7DFC5-28F8-47C6-A53C-E7974F34F0F2}" type="sibTrans" cxnId="{1F37F42B-19AA-4860-84AC-0A14B6F34529}">
      <dgm:prSet/>
      <dgm:spPr/>
      <dgm:t>
        <a:bodyPr/>
        <a:lstStyle/>
        <a:p>
          <a:endParaRPr lang="en-IN"/>
        </a:p>
      </dgm:t>
    </dgm:pt>
    <dgm:pt modelId="{C5951FFA-01FE-48CF-AF52-0C7EAD0E2A27}">
      <dgm:prSet/>
      <dgm:spPr/>
      <dgm:t>
        <a:bodyPr/>
        <a:lstStyle/>
        <a:p>
          <a:r>
            <a:rPr lang="en-US" dirty="0" smtClean="0"/>
            <a:t>In 1996 company moved in San Jose world Head quarters</a:t>
          </a:r>
          <a:endParaRPr lang="en-IN" dirty="0"/>
        </a:p>
      </dgm:t>
    </dgm:pt>
    <dgm:pt modelId="{77818E9C-EF92-4D4D-82E8-DF866B040E38}" type="parTrans" cxnId="{607FF859-6616-448A-88DC-83C44965B426}">
      <dgm:prSet/>
      <dgm:spPr/>
      <dgm:t>
        <a:bodyPr/>
        <a:lstStyle/>
        <a:p>
          <a:endParaRPr lang="en-IN"/>
        </a:p>
      </dgm:t>
    </dgm:pt>
    <dgm:pt modelId="{67184C8D-D157-4F56-94E5-BD02BF727920}" type="sibTrans" cxnId="{607FF859-6616-448A-88DC-83C44965B426}">
      <dgm:prSet/>
      <dgm:spPr/>
      <dgm:t>
        <a:bodyPr/>
        <a:lstStyle/>
        <a:p>
          <a:endParaRPr lang="en-IN"/>
        </a:p>
      </dgm:t>
    </dgm:pt>
    <dgm:pt modelId="{62DA8D16-8F84-486D-B36E-415B60C3BDF7}" type="pres">
      <dgm:prSet presAssocID="{31C1F09B-151F-42B7-810E-515108976599}" presName="outerComposite" presStyleCnt="0">
        <dgm:presLayoutVars>
          <dgm:chMax val="5"/>
          <dgm:dir/>
          <dgm:resizeHandles val="exact"/>
        </dgm:presLayoutVars>
      </dgm:prSet>
      <dgm:spPr/>
      <dgm:t>
        <a:bodyPr/>
        <a:lstStyle/>
        <a:p>
          <a:endParaRPr lang="en-IN"/>
        </a:p>
      </dgm:t>
    </dgm:pt>
    <dgm:pt modelId="{6A8FE979-8372-4632-8EA1-55DBB2465612}" type="pres">
      <dgm:prSet presAssocID="{31C1F09B-151F-42B7-810E-515108976599}" presName="dummyMaxCanvas" presStyleCnt="0">
        <dgm:presLayoutVars/>
      </dgm:prSet>
      <dgm:spPr/>
    </dgm:pt>
    <dgm:pt modelId="{4E1EA68B-902C-4F43-8EFB-F96E964B2B20}" type="pres">
      <dgm:prSet presAssocID="{31C1F09B-151F-42B7-810E-515108976599}" presName="FiveNodes_1" presStyleLbl="node1" presStyleIdx="0" presStyleCnt="5">
        <dgm:presLayoutVars>
          <dgm:bulletEnabled val="1"/>
        </dgm:presLayoutVars>
      </dgm:prSet>
      <dgm:spPr/>
      <dgm:t>
        <a:bodyPr/>
        <a:lstStyle/>
        <a:p>
          <a:endParaRPr lang="en-IN"/>
        </a:p>
      </dgm:t>
    </dgm:pt>
    <dgm:pt modelId="{695298C6-C1EF-4540-810D-6ABB17399E98}" type="pres">
      <dgm:prSet presAssocID="{31C1F09B-151F-42B7-810E-515108976599}" presName="FiveNodes_2" presStyleLbl="node1" presStyleIdx="1" presStyleCnt="5">
        <dgm:presLayoutVars>
          <dgm:bulletEnabled val="1"/>
        </dgm:presLayoutVars>
      </dgm:prSet>
      <dgm:spPr/>
      <dgm:t>
        <a:bodyPr/>
        <a:lstStyle/>
        <a:p>
          <a:endParaRPr lang="en-IN"/>
        </a:p>
      </dgm:t>
    </dgm:pt>
    <dgm:pt modelId="{62901A66-0BD6-4AC4-A75E-BCB3E8D72D51}" type="pres">
      <dgm:prSet presAssocID="{31C1F09B-151F-42B7-810E-515108976599}" presName="FiveNodes_3" presStyleLbl="node1" presStyleIdx="2" presStyleCnt="5">
        <dgm:presLayoutVars>
          <dgm:bulletEnabled val="1"/>
        </dgm:presLayoutVars>
      </dgm:prSet>
      <dgm:spPr/>
      <dgm:t>
        <a:bodyPr/>
        <a:lstStyle/>
        <a:p>
          <a:endParaRPr lang="en-IN"/>
        </a:p>
      </dgm:t>
    </dgm:pt>
    <dgm:pt modelId="{00087418-B396-4A6D-AC67-3386577E40EB}" type="pres">
      <dgm:prSet presAssocID="{31C1F09B-151F-42B7-810E-515108976599}" presName="FiveNodes_4" presStyleLbl="node1" presStyleIdx="3" presStyleCnt="5">
        <dgm:presLayoutVars>
          <dgm:bulletEnabled val="1"/>
        </dgm:presLayoutVars>
      </dgm:prSet>
      <dgm:spPr/>
      <dgm:t>
        <a:bodyPr/>
        <a:lstStyle/>
        <a:p>
          <a:endParaRPr lang="en-IN"/>
        </a:p>
      </dgm:t>
    </dgm:pt>
    <dgm:pt modelId="{EFC12E71-6218-41AB-9712-5662DD8BDFEA}" type="pres">
      <dgm:prSet presAssocID="{31C1F09B-151F-42B7-810E-515108976599}" presName="FiveNodes_5" presStyleLbl="node1" presStyleIdx="4" presStyleCnt="5">
        <dgm:presLayoutVars>
          <dgm:bulletEnabled val="1"/>
        </dgm:presLayoutVars>
      </dgm:prSet>
      <dgm:spPr/>
      <dgm:t>
        <a:bodyPr/>
        <a:lstStyle/>
        <a:p>
          <a:endParaRPr lang="en-IN"/>
        </a:p>
      </dgm:t>
    </dgm:pt>
    <dgm:pt modelId="{31AB56CA-FC3E-4F02-BBAF-7CCFB071252A}" type="pres">
      <dgm:prSet presAssocID="{31C1F09B-151F-42B7-810E-515108976599}" presName="FiveConn_1-2" presStyleLbl="fgAccFollowNode1" presStyleIdx="0" presStyleCnt="4">
        <dgm:presLayoutVars>
          <dgm:bulletEnabled val="1"/>
        </dgm:presLayoutVars>
      </dgm:prSet>
      <dgm:spPr/>
      <dgm:t>
        <a:bodyPr/>
        <a:lstStyle/>
        <a:p>
          <a:endParaRPr lang="en-IN"/>
        </a:p>
      </dgm:t>
    </dgm:pt>
    <dgm:pt modelId="{556ACD8D-2ABF-4390-A814-50DBE0067C5A}" type="pres">
      <dgm:prSet presAssocID="{31C1F09B-151F-42B7-810E-515108976599}" presName="FiveConn_2-3" presStyleLbl="fgAccFollowNode1" presStyleIdx="1" presStyleCnt="4" custLinFactNeighborX="-17497" custLinFactNeighborY="12951">
        <dgm:presLayoutVars>
          <dgm:bulletEnabled val="1"/>
        </dgm:presLayoutVars>
      </dgm:prSet>
      <dgm:spPr/>
      <dgm:t>
        <a:bodyPr/>
        <a:lstStyle/>
        <a:p>
          <a:endParaRPr lang="en-IN"/>
        </a:p>
      </dgm:t>
    </dgm:pt>
    <dgm:pt modelId="{9BCFD8EA-2FF5-42B6-8FB3-5EFE1801D1FD}" type="pres">
      <dgm:prSet presAssocID="{31C1F09B-151F-42B7-810E-515108976599}" presName="FiveConn_3-4" presStyleLbl="fgAccFollowNode1" presStyleIdx="2" presStyleCnt="4">
        <dgm:presLayoutVars>
          <dgm:bulletEnabled val="1"/>
        </dgm:presLayoutVars>
      </dgm:prSet>
      <dgm:spPr/>
      <dgm:t>
        <a:bodyPr/>
        <a:lstStyle/>
        <a:p>
          <a:endParaRPr lang="en-IN"/>
        </a:p>
      </dgm:t>
    </dgm:pt>
    <dgm:pt modelId="{D4DF03CA-5149-4D92-A5A3-A914336B5958}" type="pres">
      <dgm:prSet presAssocID="{31C1F09B-151F-42B7-810E-515108976599}" presName="FiveConn_4-5" presStyleLbl="fgAccFollowNode1" presStyleIdx="3" presStyleCnt="4">
        <dgm:presLayoutVars>
          <dgm:bulletEnabled val="1"/>
        </dgm:presLayoutVars>
      </dgm:prSet>
      <dgm:spPr/>
      <dgm:t>
        <a:bodyPr/>
        <a:lstStyle/>
        <a:p>
          <a:endParaRPr lang="en-IN"/>
        </a:p>
      </dgm:t>
    </dgm:pt>
    <dgm:pt modelId="{CCCA4FF6-6978-4138-BA32-7B68CD220F1F}" type="pres">
      <dgm:prSet presAssocID="{31C1F09B-151F-42B7-810E-515108976599}" presName="FiveNodes_1_text" presStyleLbl="node1" presStyleIdx="4" presStyleCnt="5">
        <dgm:presLayoutVars>
          <dgm:bulletEnabled val="1"/>
        </dgm:presLayoutVars>
      </dgm:prSet>
      <dgm:spPr/>
      <dgm:t>
        <a:bodyPr/>
        <a:lstStyle/>
        <a:p>
          <a:endParaRPr lang="en-IN"/>
        </a:p>
      </dgm:t>
    </dgm:pt>
    <dgm:pt modelId="{38D2C3FD-4BBB-4695-9A2D-6C830259418D}" type="pres">
      <dgm:prSet presAssocID="{31C1F09B-151F-42B7-810E-515108976599}" presName="FiveNodes_2_text" presStyleLbl="node1" presStyleIdx="4" presStyleCnt="5">
        <dgm:presLayoutVars>
          <dgm:bulletEnabled val="1"/>
        </dgm:presLayoutVars>
      </dgm:prSet>
      <dgm:spPr/>
      <dgm:t>
        <a:bodyPr/>
        <a:lstStyle/>
        <a:p>
          <a:endParaRPr lang="en-IN"/>
        </a:p>
      </dgm:t>
    </dgm:pt>
    <dgm:pt modelId="{45DCEB23-2451-450F-981F-90432A06F5DA}" type="pres">
      <dgm:prSet presAssocID="{31C1F09B-151F-42B7-810E-515108976599}" presName="FiveNodes_3_text" presStyleLbl="node1" presStyleIdx="4" presStyleCnt="5">
        <dgm:presLayoutVars>
          <dgm:bulletEnabled val="1"/>
        </dgm:presLayoutVars>
      </dgm:prSet>
      <dgm:spPr/>
      <dgm:t>
        <a:bodyPr/>
        <a:lstStyle/>
        <a:p>
          <a:endParaRPr lang="en-IN"/>
        </a:p>
      </dgm:t>
    </dgm:pt>
    <dgm:pt modelId="{DB2CE15C-C536-430D-96C1-CB0AF41526DD}" type="pres">
      <dgm:prSet presAssocID="{31C1F09B-151F-42B7-810E-515108976599}" presName="FiveNodes_4_text" presStyleLbl="node1" presStyleIdx="4" presStyleCnt="5">
        <dgm:presLayoutVars>
          <dgm:bulletEnabled val="1"/>
        </dgm:presLayoutVars>
      </dgm:prSet>
      <dgm:spPr/>
      <dgm:t>
        <a:bodyPr/>
        <a:lstStyle/>
        <a:p>
          <a:endParaRPr lang="en-IN"/>
        </a:p>
      </dgm:t>
    </dgm:pt>
    <dgm:pt modelId="{343259D0-A143-4034-A7ED-8C21F5B74905}" type="pres">
      <dgm:prSet presAssocID="{31C1F09B-151F-42B7-810E-515108976599}" presName="FiveNodes_5_text" presStyleLbl="node1" presStyleIdx="4" presStyleCnt="5">
        <dgm:presLayoutVars>
          <dgm:bulletEnabled val="1"/>
        </dgm:presLayoutVars>
      </dgm:prSet>
      <dgm:spPr/>
      <dgm:t>
        <a:bodyPr/>
        <a:lstStyle/>
        <a:p>
          <a:endParaRPr lang="en-IN"/>
        </a:p>
      </dgm:t>
    </dgm:pt>
  </dgm:ptLst>
  <dgm:cxnLst>
    <dgm:cxn modelId="{A6997FD0-8853-42F4-A4ED-5F82D59E11E8}" srcId="{31C1F09B-151F-42B7-810E-515108976599}" destId="{B633E6AF-FC9B-48B7-91AC-E695F23F4C04}" srcOrd="3" destOrd="0" parTransId="{73FE00E5-609E-4439-B81C-D282F7C3C548}" sibTransId="{89658D75-EAA4-4169-932D-9F1F6AEA037A}"/>
    <dgm:cxn modelId="{BA674659-F705-4EBB-9B8A-AA3BFB339547}" type="presOf" srcId="{B633E6AF-FC9B-48B7-91AC-E695F23F4C04}" destId="{00087418-B396-4A6D-AC67-3386577E40EB}" srcOrd="0" destOrd="0" presId="urn:microsoft.com/office/officeart/2005/8/layout/vProcess5"/>
    <dgm:cxn modelId="{FE1AB324-2E5A-4BF8-9E98-1587A0956740}" type="presOf" srcId="{D9A7DFC5-28F8-47C6-A53C-E7974F34F0F2}" destId="{556ACD8D-2ABF-4390-A814-50DBE0067C5A}" srcOrd="0" destOrd="0" presId="urn:microsoft.com/office/officeart/2005/8/layout/vProcess5"/>
    <dgm:cxn modelId="{094F8EB0-1D35-4832-B0EB-7FE8A6954A95}" srcId="{31C1F09B-151F-42B7-810E-515108976599}" destId="{C2E57995-BBF2-479D-A4C4-614C18207222}" srcOrd="0" destOrd="0" parTransId="{B6944BA3-3B54-4A67-9678-066414489D1D}" sibTransId="{EA4012B4-C40F-4820-A0B4-830682717C6D}"/>
    <dgm:cxn modelId="{D817B022-D8BF-46B8-A58E-6B48BCE0D74B}" type="presOf" srcId="{67184C8D-D157-4F56-94E5-BD02BF727920}" destId="{9BCFD8EA-2FF5-42B6-8FB3-5EFE1801D1FD}" srcOrd="0" destOrd="0" presId="urn:microsoft.com/office/officeart/2005/8/layout/vProcess5"/>
    <dgm:cxn modelId="{D246817C-EC86-4762-B8E9-4303E1579319}" type="presOf" srcId="{C5951FFA-01FE-48CF-AF52-0C7EAD0E2A27}" destId="{62901A66-0BD6-4AC4-A75E-BCB3E8D72D51}" srcOrd="0" destOrd="0" presId="urn:microsoft.com/office/officeart/2005/8/layout/vProcess5"/>
    <dgm:cxn modelId="{CDF74809-D263-48C9-A725-8E86E3DD1226}" type="presOf" srcId="{656CE4A6-EE41-4E51-968C-4D96C7DD8DBF}" destId="{EFC12E71-6218-41AB-9712-5662DD8BDFEA}" srcOrd="0" destOrd="0" presId="urn:microsoft.com/office/officeart/2005/8/layout/vProcess5"/>
    <dgm:cxn modelId="{C81C1311-C11F-4B5A-8BF9-E067A443A50A}" type="presOf" srcId="{C5951FFA-01FE-48CF-AF52-0C7EAD0E2A27}" destId="{45DCEB23-2451-450F-981F-90432A06F5DA}" srcOrd="1" destOrd="0" presId="urn:microsoft.com/office/officeart/2005/8/layout/vProcess5"/>
    <dgm:cxn modelId="{0BAAEF5B-020C-4501-8981-016C7C0429B1}" srcId="{31C1F09B-151F-42B7-810E-515108976599}" destId="{656CE4A6-EE41-4E51-968C-4D96C7DD8DBF}" srcOrd="4" destOrd="0" parTransId="{F975892A-E9D4-41FB-AEFC-495A4BB00421}" sibTransId="{16B35396-66E8-4FB2-B089-3297D9D41420}"/>
    <dgm:cxn modelId="{E1E6B13D-E680-4CD0-9113-2C3C3436863D}" type="presOf" srcId="{03584C06-F738-433C-9C66-A01C54728E7F}" destId="{38D2C3FD-4BBB-4695-9A2D-6C830259418D}" srcOrd="1" destOrd="0" presId="urn:microsoft.com/office/officeart/2005/8/layout/vProcess5"/>
    <dgm:cxn modelId="{6BB5C913-E281-4B14-88B0-652FB98AAE73}" type="presOf" srcId="{03584C06-F738-433C-9C66-A01C54728E7F}" destId="{695298C6-C1EF-4540-810D-6ABB17399E98}" srcOrd="0" destOrd="0" presId="urn:microsoft.com/office/officeart/2005/8/layout/vProcess5"/>
    <dgm:cxn modelId="{A5E3BB2D-5536-4F99-8918-7C24CF85824F}" type="presOf" srcId="{C2E57995-BBF2-479D-A4C4-614C18207222}" destId="{4E1EA68B-902C-4F43-8EFB-F96E964B2B20}" srcOrd="0" destOrd="0" presId="urn:microsoft.com/office/officeart/2005/8/layout/vProcess5"/>
    <dgm:cxn modelId="{D53EBD0E-C0FA-4362-9207-4CDF580E5D6C}" type="presOf" srcId="{EA4012B4-C40F-4820-A0B4-830682717C6D}" destId="{31AB56CA-FC3E-4F02-BBAF-7CCFB071252A}" srcOrd="0" destOrd="0" presId="urn:microsoft.com/office/officeart/2005/8/layout/vProcess5"/>
    <dgm:cxn modelId="{00F4E2BB-4C7A-4561-B056-1AD77C6B3FD1}" type="presOf" srcId="{31C1F09B-151F-42B7-810E-515108976599}" destId="{62DA8D16-8F84-486D-B36E-415B60C3BDF7}" srcOrd="0" destOrd="0" presId="urn:microsoft.com/office/officeart/2005/8/layout/vProcess5"/>
    <dgm:cxn modelId="{1F37F42B-19AA-4860-84AC-0A14B6F34529}" srcId="{31C1F09B-151F-42B7-810E-515108976599}" destId="{03584C06-F738-433C-9C66-A01C54728E7F}" srcOrd="1" destOrd="0" parTransId="{587CC858-BA7F-4E9B-9188-92379CE13D8A}" sibTransId="{D9A7DFC5-28F8-47C6-A53C-E7974F34F0F2}"/>
    <dgm:cxn modelId="{45E79796-6AE4-43F9-A2E4-9CD22EC98C50}" type="presOf" srcId="{656CE4A6-EE41-4E51-968C-4D96C7DD8DBF}" destId="{343259D0-A143-4034-A7ED-8C21F5B74905}" srcOrd="1" destOrd="0" presId="urn:microsoft.com/office/officeart/2005/8/layout/vProcess5"/>
    <dgm:cxn modelId="{E5CD3A0F-6E12-4761-928A-EBA56A654FC0}" type="presOf" srcId="{C2E57995-BBF2-479D-A4C4-614C18207222}" destId="{CCCA4FF6-6978-4138-BA32-7B68CD220F1F}" srcOrd="1" destOrd="0" presId="urn:microsoft.com/office/officeart/2005/8/layout/vProcess5"/>
    <dgm:cxn modelId="{7B675883-4C28-478D-9B11-3FE8137B2FBF}" type="presOf" srcId="{B633E6AF-FC9B-48B7-91AC-E695F23F4C04}" destId="{DB2CE15C-C536-430D-96C1-CB0AF41526DD}" srcOrd="1" destOrd="0" presId="urn:microsoft.com/office/officeart/2005/8/layout/vProcess5"/>
    <dgm:cxn modelId="{607FF859-6616-448A-88DC-83C44965B426}" srcId="{31C1F09B-151F-42B7-810E-515108976599}" destId="{C5951FFA-01FE-48CF-AF52-0C7EAD0E2A27}" srcOrd="2" destOrd="0" parTransId="{77818E9C-EF92-4D4D-82E8-DF866B040E38}" sibTransId="{67184C8D-D157-4F56-94E5-BD02BF727920}"/>
    <dgm:cxn modelId="{ADED0E7B-CD37-4B9A-A8B3-EAF89319A1A7}" type="presOf" srcId="{89658D75-EAA4-4169-932D-9F1F6AEA037A}" destId="{D4DF03CA-5149-4D92-A5A3-A914336B5958}" srcOrd="0" destOrd="0" presId="urn:microsoft.com/office/officeart/2005/8/layout/vProcess5"/>
    <dgm:cxn modelId="{991C1B0A-0C87-4118-97D3-B0FA4D9EA9CC}" type="presParOf" srcId="{62DA8D16-8F84-486D-B36E-415B60C3BDF7}" destId="{6A8FE979-8372-4632-8EA1-55DBB2465612}" srcOrd="0" destOrd="0" presId="urn:microsoft.com/office/officeart/2005/8/layout/vProcess5"/>
    <dgm:cxn modelId="{A21467B4-7AED-4048-9C96-47A4363601EC}" type="presParOf" srcId="{62DA8D16-8F84-486D-B36E-415B60C3BDF7}" destId="{4E1EA68B-902C-4F43-8EFB-F96E964B2B20}" srcOrd="1" destOrd="0" presId="urn:microsoft.com/office/officeart/2005/8/layout/vProcess5"/>
    <dgm:cxn modelId="{633AFC07-A254-424B-A487-6F51F2095018}" type="presParOf" srcId="{62DA8D16-8F84-486D-B36E-415B60C3BDF7}" destId="{695298C6-C1EF-4540-810D-6ABB17399E98}" srcOrd="2" destOrd="0" presId="urn:microsoft.com/office/officeart/2005/8/layout/vProcess5"/>
    <dgm:cxn modelId="{FF72383D-CF96-456C-9298-625E51ADF651}" type="presParOf" srcId="{62DA8D16-8F84-486D-B36E-415B60C3BDF7}" destId="{62901A66-0BD6-4AC4-A75E-BCB3E8D72D51}" srcOrd="3" destOrd="0" presId="urn:microsoft.com/office/officeart/2005/8/layout/vProcess5"/>
    <dgm:cxn modelId="{A938EE6E-C34A-4442-9C6D-5F58B0BA9677}" type="presParOf" srcId="{62DA8D16-8F84-486D-B36E-415B60C3BDF7}" destId="{00087418-B396-4A6D-AC67-3386577E40EB}" srcOrd="4" destOrd="0" presId="urn:microsoft.com/office/officeart/2005/8/layout/vProcess5"/>
    <dgm:cxn modelId="{65BF27E8-2E20-4954-AF57-785BE8EA9B36}" type="presParOf" srcId="{62DA8D16-8F84-486D-B36E-415B60C3BDF7}" destId="{EFC12E71-6218-41AB-9712-5662DD8BDFEA}" srcOrd="5" destOrd="0" presId="urn:microsoft.com/office/officeart/2005/8/layout/vProcess5"/>
    <dgm:cxn modelId="{7BC8C213-6BE6-435D-953D-F8407EEB69A7}" type="presParOf" srcId="{62DA8D16-8F84-486D-B36E-415B60C3BDF7}" destId="{31AB56CA-FC3E-4F02-BBAF-7CCFB071252A}" srcOrd="6" destOrd="0" presId="urn:microsoft.com/office/officeart/2005/8/layout/vProcess5"/>
    <dgm:cxn modelId="{4FBD7E1D-C592-437B-A7AD-51F7A7AFB026}" type="presParOf" srcId="{62DA8D16-8F84-486D-B36E-415B60C3BDF7}" destId="{556ACD8D-2ABF-4390-A814-50DBE0067C5A}" srcOrd="7" destOrd="0" presId="urn:microsoft.com/office/officeart/2005/8/layout/vProcess5"/>
    <dgm:cxn modelId="{6FBD50E0-DEE7-4815-B9A5-62CA533E5860}" type="presParOf" srcId="{62DA8D16-8F84-486D-B36E-415B60C3BDF7}" destId="{9BCFD8EA-2FF5-42B6-8FB3-5EFE1801D1FD}" srcOrd="8" destOrd="0" presId="urn:microsoft.com/office/officeart/2005/8/layout/vProcess5"/>
    <dgm:cxn modelId="{B9175A48-7ED9-4E58-B2C2-BBC103DDF0FB}" type="presParOf" srcId="{62DA8D16-8F84-486D-B36E-415B60C3BDF7}" destId="{D4DF03CA-5149-4D92-A5A3-A914336B5958}" srcOrd="9" destOrd="0" presId="urn:microsoft.com/office/officeart/2005/8/layout/vProcess5"/>
    <dgm:cxn modelId="{DD6BDC1D-EC28-49B0-9CA2-4238F1C6183C}" type="presParOf" srcId="{62DA8D16-8F84-486D-B36E-415B60C3BDF7}" destId="{CCCA4FF6-6978-4138-BA32-7B68CD220F1F}" srcOrd="10" destOrd="0" presId="urn:microsoft.com/office/officeart/2005/8/layout/vProcess5"/>
    <dgm:cxn modelId="{001FEBA9-6444-4C5B-9BA0-B016B0BFB79A}" type="presParOf" srcId="{62DA8D16-8F84-486D-B36E-415B60C3BDF7}" destId="{38D2C3FD-4BBB-4695-9A2D-6C830259418D}" srcOrd="11" destOrd="0" presId="urn:microsoft.com/office/officeart/2005/8/layout/vProcess5"/>
    <dgm:cxn modelId="{BB892017-39E3-49B6-A000-528F40E9DCB7}" type="presParOf" srcId="{62DA8D16-8F84-486D-B36E-415B60C3BDF7}" destId="{45DCEB23-2451-450F-981F-90432A06F5DA}" srcOrd="12" destOrd="0" presId="urn:microsoft.com/office/officeart/2005/8/layout/vProcess5"/>
    <dgm:cxn modelId="{1F283524-5B63-4FB8-AC7D-E0495D3E5D6A}" type="presParOf" srcId="{62DA8D16-8F84-486D-B36E-415B60C3BDF7}" destId="{DB2CE15C-C536-430D-96C1-CB0AF41526DD}" srcOrd="13" destOrd="0" presId="urn:microsoft.com/office/officeart/2005/8/layout/vProcess5"/>
    <dgm:cxn modelId="{C66E9CBF-B426-4F3F-8B2A-3B3436F24D73}" type="presParOf" srcId="{62DA8D16-8F84-486D-B36E-415B60C3BDF7}" destId="{343259D0-A143-4034-A7ED-8C21F5B74905}" srcOrd="14" destOrd="0" presId="urn:microsoft.com/office/officeart/2005/8/layout/vProcess5"/>
  </dgm:cxnLst>
  <dgm:bg/>
  <dgm:whole/>
</dgm:dataModel>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3E02E88-9883-406D-91FA-8033D065E920}" type="datetimeFigureOut">
              <a:rPr lang="en-US" smtClean="0"/>
              <a:pPr/>
              <a:t>3/26/2012</a:t>
            </a:fld>
            <a:endParaRPr lang="en-IN" dirty="0"/>
          </a:p>
        </p:txBody>
      </p:sp>
      <p:sp>
        <p:nvSpPr>
          <p:cNvPr id="17" name="Footer Placeholder 16"/>
          <p:cNvSpPr>
            <a:spLocks noGrp="1"/>
          </p:cNvSpPr>
          <p:nvPr>
            <p:ph type="ftr" sz="quarter" idx="11"/>
          </p:nvPr>
        </p:nvSpPr>
        <p:spPr/>
        <p:txBody>
          <a:bodyPr/>
          <a:lstStyle/>
          <a:p>
            <a:endParaRPr lang="en-IN" dirty="0"/>
          </a:p>
        </p:txBody>
      </p:sp>
      <p:sp>
        <p:nvSpPr>
          <p:cNvPr id="29" name="Slide Number Placeholder 28"/>
          <p:cNvSpPr>
            <a:spLocks noGrp="1"/>
          </p:cNvSpPr>
          <p:nvPr>
            <p:ph type="sldNum" sz="quarter" idx="12"/>
          </p:nvPr>
        </p:nvSpPr>
        <p:spPr/>
        <p:txBody>
          <a:bodyPr/>
          <a:lstStyle/>
          <a:p>
            <a:fld id="{095B45DF-2A56-4283-9757-70C4B04F4B53}" type="slidenum">
              <a:rPr lang="en-IN" smtClean="0"/>
              <a:pPr/>
              <a:t>‹#›</a:t>
            </a:fld>
            <a:endParaRPr lang="en-IN"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E02E88-9883-406D-91FA-8033D065E920}" type="datetimeFigureOut">
              <a:rPr lang="en-US" smtClean="0"/>
              <a:pPr/>
              <a:t>3/26/2012</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095B45DF-2A56-4283-9757-70C4B04F4B53}" type="slidenum">
              <a:rPr lang="en-IN" smtClean="0"/>
              <a:pPr/>
              <a:t>‹#›</a:t>
            </a:fld>
            <a:endParaRPr lang="en-I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E02E88-9883-406D-91FA-8033D065E920}" type="datetimeFigureOut">
              <a:rPr lang="en-US" smtClean="0"/>
              <a:pPr/>
              <a:t>3/26/2012</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095B45DF-2A56-4283-9757-70C4B04F4B53}" type="slidenum">
              <a:rPr lang="en-IN" smtClean="0"/>
              <a:pPr/>
              <a:t>‹#›</a:t>
            </a:fld>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E02E88-9883-406D-91FA-8033D065E920}" type="datetimeFigureOut">
              <a:rPr lang="en-US" smtClean="0"/>
              <a:pPr/>
              <a:t>3/26/2012</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095B45DF-2A56-4283-9757-70C4B04F4B53}" type="slidenum">
              <a:rPr lang="en-IN" smtClean="0"/>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3E02E88-9883-406D-91FA-8033D065E920}" type="datetimeFigureOut">
              <a:rPr lang="en-US" smtClean="0"/>
              <a:pPr/>
              <a:t>3/26/2012</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a:xfrm>
            <a:off x="7924800" y="6416675"/>
            <a:ext cx="762000" cy="365125"/>
          </a:xfrm>
        </p:spPr>
        <p:txBody>
          <a:bodyPr/>
          <a:lstStyle/>
          <a:p>
            <a:fld id="{095B45DF-2A56-4283-9757-70C4B04F4B53}" type="slidenum">
              <a:rPr lang="en-IN" smtClean="0"/>
              <a:pPr/>
              <a:t>‹#›</a:t>
            </a:fld>
            <a:endParaRPr lang="en-IN"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3E02E88-9883-406D-91FA-8033D065E920}" type="datetimeFigureOut">
              <a:rPr lang="en-US" smtClean="0"/>
              <a:pPr/>
              <a:t>3/26/2012</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095B45DF-2A56-4283-9757-70C4B04F4B53}" type="slidenum">
              <a:rPr lang="en-IN" smtClean="0"/>
              <a:pPr/>
              <a:t>‹#›</a:t>
            </a:fld>
            <a:endParaRPr lang="en-I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3E02E88-9883-406D-91FA-8033D065E920}" type="datetimeFigureOut">
              <a:rPr lang="en-US" smtClean="0"/>
              <a:pPr/>
              <a:t>3/26/2012</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095B45DF-2A56-4283-9757-70C4B04F4B53}" type="slidenum">
              <a:rPr lang="en-IN" smtClean="0"/>
              <a:pPr/>
              <a:t>‹#›</a:t>
            </a:fld>
            <a:endParaRPr lang="en-I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3E02E88-9883-406D-91FA-8033D065E920}" type="datetimeFigureOut">
              <a:rPr lang="en-US" smtClean="0"/>
              <a:pPr/>
              <a:t>3/26/2012</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095B45DF-2A56-4283-9757-70C4B04F4B53}" type="slidenum">
              <a:rPr lang="en-IN" smtClean="0"/>
              <a:pPr/>
              <a:t>‹#›</a:t>
            </a:fld>
            <a:endParaRPr lang="en-I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02E88-9883-406D-91FA-8033D065E920}" type="datetimeFigureOut">
              <a:rPr lang="en-US" smtClean="0"/>
              <a:pPr/>
              <a:t>3/26/2012</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095B45DF-2A56-4283-9757-70C4B04F4B53}" type="slidenum">
              <a:rPr lang="en-IN" smtClean="0"/>
              <a:pPr/>
              <a:t>‹#›</a:t>
            </a:fld>
            <a:endParaRPr lang="en-I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3E02E88-9883-406D-91FA-8033D065E920}" type="datetimeFigureOut">
              <a:rPr lang="en-US" smtClean="0"/>
              <a:pPr/>
              <a:t>3/26/2012</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095B45DF-2A56-4283-9757-70C4B04F4B53}" type="slidenum">
              <a:rPr lang="en-IN" smtClean="0"/>
              <a:pPr/>
              <a:t>‹#›</a:t>
            </a:fld>
            <a:endParaRPr lang="en-I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3E02E88-9883-406D-91FA-8033D065E920}" type="datetimeFigureOut">
              <a:rPr lang="en-US" smtClean="0"/>
              <a:pPr/>
              <a:t>3/26/2012</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095B45DF-2A56-4283-9757-70C4B04F4B53}" type="slidenum">
              <a:rPr lang="en-IN" smtClean="0"/>
              <a:pPr/>
              <a:t>‹#›</a:t>
            </a:fld>
            <a:endParaRPr lang="en-IN"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3E02E88-9883-406D-91FA-8033D065E920}" type="datetimeFigureOut">
              <a:rPr lang="en-US" smtClean="0"/>
              <a:pPr/>
              <a:t>3/26/2012</a:t>
            </a:fld>
            <a:endParaRPr lang="en-IN"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IN"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95B45DF-2A56-4283-9757-70C4B04F4B53}" type="slidenum">
              <a:rPr lang="en-IN" smtClean="0"/>
              <a:pPr/>
              <a:t>‹#›</a:t>
            </a:fld>
            <a:endParaRPr lang="en-IN"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i.zdnet.com/blogs/doc-062711-art7.jpg"/>
          <p:cNvPicPr>
            <a:picLocks noChangeAspect="1" noChangeArrowheads="1"/>
          </p:cNvPicPr>
          <p:nvPr/>
        </p:nvPicPr>
        <p:blipFill>
          <a:blip r:embed="rId2">
            <a:clrChange>
              <a:clrFrom>
                <a:srgbClr val="FFFFFF"/>
              </a:clrFrom>
              <a:clrTo>
                <a:srgbClr val="FFFFFF">
                  <a:alpha val="0"/>
                </a:srgbClr>
              </a:clrTo>
            </a:clrChange>
            <a:lum contrast="40000"/>
          </a:blip>
          <a:srcRect t="65909"/>
          <a:stretch>
            <a:fillRect/>
          </a:stretch>
        </p:blipFill>
        <p:spPr bwMode="auto">
          <a:xfrm>
            <a:off x="1428728" y="4500570"/>
            <a:ext cx="6286544" cy="2143140"/>
          </a:xfrm>
          <a:prstGeom prst="rect">
            <a:avLst/>
          </a:prstGeom>
          <a:noFill/>
          <a:ln>
            <a:noFill/>
          </a:ln>
        </p:spPr>
      </p:pic>
      <p:pic>
        <p:nvPicPr>
          <p:cNvPr id="14340" name="Picture 4" descr="http://i.zdnet.com/blogs/doc-062711-art7.jpg"/>
          <p:cNvPicPr>
            <a:picLocks noChangeAspect="1" noChangeArrowheads="1"/>
          </p:cNvPicPr>
          <p:nvPr/>
        </p:nvPicPr>
        <p:blipFill>
          <a:blip r:embed="rId2"/>
          <a:srcRect l="16072" t="2680" r="16628" b="37053"/>
          <a:stretch>
            <a:fillRect/>
          </a:stretch>
        </p:blipFill>
        <p:spPr bwMode="auto">
          <a:xfrm>
            <a:off x="2071670" y="428604"/>
            <a:ext cx="4786346" cy="428628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76" y="3071810"/>
            <a:ext cx="9358346" cy="1569660"/>
          </a:xfrm>
          <a:prstGeom prst="rect">
            <a:avLst/>
          </a:prstGeom>
          <a:noFill/>
        </p:spPr>
        <p:txBody>
          <a:bodyPr wrap="square" lIns="91440" tIns="45720" rIns="91440" bIns="45720">
            <a:spAutoFit/>
          </a:bodyPr>
          <a:lstStyle/>
          <a:p>
            <a:r>
              <a:rPr lang="en-US" sz="9600" b="1" dirty="0" smtClean="0">
                <a:ln w="3175" cmpd="sng">
                  <a:solidFill>
                    <a:srgbClr val="FFFFFF"/>
                  </a:solidFill>
                  <a:prstDash val="solid"/>
                  <a:miter lim="800000"/>
                </a:ln>
                <a:solidFill>
                  <a:schemeClr val="bg1"/>
                </a:solidFill>
                <a:effectLst>
                  <a:outerShdw blurRad="50800" algn="tl" rotWithShape="0">
                    <a:srgbClr val="000000"/>
                  </a:outerShdw>
                </a:effectLst>
                <a:latin typeface="Edwardian Script ITC" pitchFamily="66" charset="0"/>
              </a:rPr>
              <a:t>THANK   YOU</a:t>
            </a:r>
            <a:endParaRPr lang="en-US" sz="9600" b="1" dirty="0">
              <a:ln w="3175" cmpd="sng">
                <a:solidFill>
                  <a:srgbClr val="FFFFFF"/>
                </a:solidFill>
                <a:prstDash val="solid"/>
                <a:miter lim="800000"/>
              </a:ln>
              <a:solidFill>
                <a:schemeClr val="bg1"/>
              </a:solidFill>
              <a:effectLst>
                <a:outerShdw blurRad="50800" algn="tl" rotWithShape="0">
                  <a:srgbClr val="000000"/>
                </a:outerShdw>
              </a:effectLst>
              <a:latin typeface="Edwardian Script ITC"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Co-founders</a:t>
            </a:r>
            <a:endParaRPr lang="en-IN" dirty="0"/>
          </a:p>
        </p:txBody>
      </p:sp>
      <p:sp>
        <p:nvSpPr>
          <p:cNvPr id="4" name="Text Placeholder 3"/>
          <p:cNvSpPr>
            <a:spLocks noGrp="1"/>
          </p:cNvSpPr>
          <p:nvPr>
            <p:ph type="body" idx="1"/>
          </p:nvPr>
        </p:nvSpPr>
        <p:spPr/>
        <p:txBody>
          <a:bodyPr/>
          <a:lstStyle/>
          <a:p>
            <a:pPr algn="ctr"/>
            <a:r>
              <a:rPr lang="en-US" dirty="0" smtClean="0"/>
              <a:t>John Warnock</a:t>
            </a:r>
            <a:endParaRPr lang="en-IN" dirty="0"/>
          </a:p>
        </p:txBody>
      </p:sp>
      <p:sp>
        <p:nvSpPr>
          <p:cNvPr id="6" name="Text Placeholder 5"/>
          <p:cNvSpPr>
            <a:spLocks noGrp="1"/>
          </p:cNvSpPr>
          <p:nvPr>
            <p:ph type="body" sz="half" idx="3"/>
          </p:nvPr>
        </p:nvSpPr>
        <p:spPr/>
        <p:txBody>
          <a:bodyPr/>
          <a:lstStyle/>
          <a:p>
            <a:pPr algn="ctr"/>
            <a:r>
              <a:rPr lang="en-US" dirty="0" smtClean="0"/>
              <a:t>Charles geschke</a:t>
            </a:r>
            <a:endParaRPr lang="en-IN" dirty="0"/>
          </a:p>
        </p:txBody>
      </p:sp>
      <p:sp>
        <p:nvSpPr>
          <p:cNvPr id="5" name="Content Placeholder 4"/>
          <p:cNvSpPr>
            <a:spLocks noGrp="1"/>
          </p:cNvSpPr>
          <p:nvPr>
            <p:ph sz="quarter" idx="2"/>
          </p:nvPr>
        </p:nvSpPr>
        <p:spPr/>
        <p:txBody>
          <a:bodyPr/>
          <a:lstStyle/>
          <a:p>
            <a:r>
              <a:rPr lang="en-US" dirty="0" smtClean="0"/>
              <a:t>Bachelor of science in mathematics and philosophy</a:t>
            </a:r>
          </a:p>
          <a:p>
            <a:r>
              <a:rPr lang="en-US" dirty="0" smtClean="0"/>
              <a:t>Ph.D. in electrical engineering</a:t>
            </a:r>
          </a:p>
          <a:p>
            <a:r>
              <a:rPr lang="en-US" dirty="0" smtClean="0"/>
              <a:t>Master of Science in mathematics</a:t>
            </a:r>
          </a:p>
          <a:p>
            <a:r>
              <a:rPr lang="en-US" dirty="0" smtClean="0"/>
              <a:t>CEO of adobe (retired in 2001)</a:t>
            </a:r>
            <a:endParaRPr lang="en-IN" dirty="0"/>
          </a:p>
        </p:txBody>
      </p:sp>
      <p:sp>
        <p:nvSpPr>
          <p:cNvPr id="7" name="Content Placeholder 6"/>
          <p:cNvSpPr>
            <a:spLocks noGrp="1"/>
          </p:cNvSpPr>
          <p:nvPr>
            <p:ph sz="quarter" idx="4"/>
          </p:nvPr>
        </p:nvSpPr>
        <p:spPr/>
        <p:txBody>
          <a:bodyPr/>
          <a:lstStyle/>
          <a:p>
            <a:r>
              <a:rPr lang="en-US" dirty="0" smtClean="0"/>
              <a:t>Bachelor of arts in classics</a:t>
            </a:r>
          </a:p>
          <a:p>
            <a:r>
              <a:rPr lang="en-US" dirty="0" smtClean="0"/>
              <a:t>Ph.D. in computer science</a:t>
            </a:r>
          </a:p>
          <a:p>
            <a:r>
              <a:rPr lang="en-US" dirty="0" smtClean="0"/>
              <a:t>Master of Science in mathematics</a:t>
            </a:r>
          </a:p>
          <a:p>
            <a:r>
              <a:rPr lang="en-US" dirty="0" smtClean="0"/>
              <a:t>CEO of adobe ()</a:t>
            </a:r>
          </a:p>
          <a:p>
            <a:endParaRPr lang="en-US" dirty="0" smtClean="0"/>
          </a:p>
          <a:p>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John and Charles</a:t>
            </a:r>
            <a:endParaRPr lang="en-IN" dirty="0"/>
          </a:p>
        </p:txBody>
      </p:sp>
      <p:sp>
        <p:nvSpPr>
          <p:cNvPr id="9" name="Text Placeholder 8"/>
          <p:cNvSpPr>
            <a:spLocks noGrp="1"/>
          </p:cNvSpPr>
          <p:nvPr>
            <p:ph type="body" sz="half" idx="2"/>
          </p:nvPr>
        </p:nvSpPr>
        <p:spPr/>
        <p:txBody>
          <a:bodyPr/>
          <a:lstStyle/>
          <a:p>
            <a:r>
              <a:rPr lang="en-US" dirty="0" smtClean="0"/>
              <a:t>Co founders of Adobe</a:t>
            </a:r>
          </a:p>
        </p:txBody>
      </p:sp>
      <p:pic>
        <p:nvPicPr>
          <p:cNvPr id="15363" name="Picture 3"/>
          <p:cNvPicPr>
            <a:picLocks noGrp="1" noChangeAspect="1" noChangeArrowheads="1"/>
          </p:cNvPicPr>
          <p:nvPr>
            <p:ph type="pic" idx="1"/>
          </p:nvPr>
        </p:nvPicPr>
        <p:blipFill>
          <a:blip r:embed="rId2"/>
          <a:srcRect l="7101" t="4247" r="7101" b="12820"/>
          <a:stretch>
            <a:fillRect/>
          </a:stretch>
        </p:blipFill>
        <p:spPr bwMode="auto">
          <a:xfrm>
            <a:off x="1828800" y="2000240"/>
            <a:ext cx="5486400" cy="3286148"/>
          </a:xfrm>
          <a:prstGeom prst="rect">
            <a:avLst/>
          </a:prstGeom>
          <a:noFill/>
          <a:ln w="76200">
            <a:solidFill>
              <a:schemeClr val="tx1">
                <a:lumMod val="95000"/>
              </a:schemeClr>
            </a:solid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Journey </a:t>
            </a:r>
            <a:endParaRPr lang="en-IN" dirty="0"/>
          </a:p>
        </p:txBody>
      </p:sp>
      <p:graphicFrame>
        <p:nvGraphicFramePr>
          <p:cNvPr id="8" name="Content Placeholder 7"/>
          <p:cNvGraphicFramePr>
            <a:graphicFrameLocks noGrp="1"/>
          </p:cNvGraphicFramePr>
          <p:nvPr>
            <p:ph idx="1"/>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6386" name="Picture 2" descr="PARC-logo-color.png"/>
          <p:cNvPicPr>
            <a:picLocks noChangeAspect="1" noChangeArrowheads="1"/>
          </p:cNvPicPr>
          <p:nvPr/>
        </p:nvPicPr>
        <p:blipFill>
          <a:blip r:embed="rId6"/>
          <a:srcRect/>
          <a:stretch>
            <a:fillRect/>
          </a:stretch>
        </p:blipFill>
        <p:spPr bwMode="auto">
          <a:xfrm>
            <a:off x="5786446" y="1928802"/>
            <a:ext cx="1718051" cy="566737"/>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214313"/>
          <a:ext cx="8229600" cy="6094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8434" name="AutoShape 2" descr="data:image/jpeg;base64,/9j/4AAQSkZJRgABAQAAAQABAAD/2wBDAAkGBwgHBgkIBwgKCgkLDRYPDQwMDRsUFRAWIB0iIiAdHx8kKDQsJCYxJx8fLT0tMTU3Ojo6Iys/RD84QzQ5Ojf/2wBDAQoKCg0MDRoPDxo3JR8lNzc3Nzc3Nzc3Nzc3Nzc3Nzc3Nzc3Nzc3Nzc3Nzc3Nzc3Nzc3Nzc3Nzc3Nzc3Nzc3Nzf/wAARCACDAMYDASIAAhEBAxEB/8QAGwAAAgMBAQEAAAAAAAAAAAAAAwQAAgUGAQf/xAA/EAACAQMCBAMGBAQFAQkAAAABAgMABBESIQUTMUEiUWEGFDJxgZEjQqHwFbHB0TNDUmJyNFOCkqKywtLh8f/EABkBAAMBAQEAAAAAAAAAAAAAAAECAwAEBf/EACkRAAICAQQBAwQCAwAAAAAAAAABAhEDEiExQRMEIlEUMnHwI4EzQqH/2gAMAwEAAhEDEQA/AHY3BXY0ZAKp7uVAI2q6xEd69k8tsIoyQK9Jw2O1WhGNj17UNwyPuM58qwAfE3BsJFFwbcsMc1TgruBt60lEIxdn3a2eVjdMHdzjSyLjUPPsPvTV8x0wosPMLyqCpOMDPWltM2FN5drGMTyPDEPiXGBsNzjHfvXBmfvZ0wpRR6DoszHxK4jLe7OZkhGNiSMgDbuBk4Nex6mMsdhaaStvGFLjJI8O2nyA+fSvQojhdbK0JkS1iVDL3BZTjSPmT17UW9ty0N1HeXXLiYxqEG2nuRgZOTjuKlfQ/wCAiI4uL0m4WQrCq8ovtHsu+kdM49K5adbLSsMayLITqMrMP5feusiW353FTDHIsq6RI2Bh8dAOu21cvNPcyQo81py7Zj4cR6Rntg4zn6mmxv3AyVpRo8PSZeDXOllUlm3x1ONj5V4kr20pePbDHWo3wc9RXtoIl4HOWZiPFuoxkY3HkT6VR92wT4wfC+duuNP9P0p0+TPhG1bXcdxGrLjcdqLtpIPesCCVrSUOoOnHiQ9tjn6bVshhOivGw0Hpv0rohOyUo0RpSox5VFJJzVHcxtg7iqNLncZprMkMM5wKihiMhTigxeNwN6fRo4l8T/ShYaAKxLb0dW0+L9KCSrOSDU171rNQ+k6HTzFyoHSvWlEjEhdI7VnvIx71FldelCw0aSsAKXmmDMQu3rS/NkPRTQHLaidxRs1F5JBq33qUA5PWpSsJFkdly3SvQWY7UOP4d6NGMGrnOFViEOc5FVAYnOfvRNjUj06iT0FZvYAjxJsXFopuOVhidIbBkABJHr5/SlLQQxQqLO1eUraakeQlc6n6Yzn8xPXypjisqrfwhbUzusEkiNnAU6cY6dT06ipLFdtYy825SwjaKJEZcJpY4LYY779Op715uR+9nXD7RqfnRJO11PFDA/LWNWOgfDuNvEcntv0oc01jm5WNHuS18EdVGArgN3Oc4BI6UGeLhzXMoYPctJxBUZUX4ZFBAyT2GewNGguLydgbayjhDX5EmsayUHVgOxOfKp3uNyxmSSSWLifNhjRVkIjKjJY7+InfHbyArl54Lk/ivNHM5BDKjh9vXsa7GZZ/4Zf+8sxDswBLZ0KQcbZ2+1cZd20Fs6+6XZeU5zrXSux88/zApsb3BkVpWa1kjL7PyciHIYsQCc7+WPKgFBqkCqWGsloyN86t2FMWhlk9nXaSTlMxYNnbBzjNQkcwrINEgJ0v0GNRwP31qsXyZ7ULlMKu64wNLnp06H9+VHs5/dZQq/4ROkg9iajDwOpUAnZk8zp7f/VDA1yjS/8Ambn+hH77UboXk25EjlIOoMP9tDa3VeuD8qX4PdR3UR5Z8QXLLnPfzpnTK0mMfSqxnatmlGnUT1lXGEGPP1oMjEHTgmnI7Z22KmmYeHuMttntmg5oygzIQnOMEGrkleqn7Vr2UKRXA50YYMdzjIFM3/D4rjLQvGm3lSvIh9BzofP1rwz6GxWrLZ+7xgBEfA3OM5pF7CW6kUomkd963kN4wQu9ute+8571JOGyJq22A61nkS6sKpIp1MGih5rgCpSnul04DaDUragaQ0bAZBoqSAHeghw2+QPpVtGSNLZ/Sr2Q0jJkXTnv5V7EQTk/DVBCW2UEn0q6Rlep6eVawaRHiaztJcMlwttDyNIlOF0sWG+rr0z371Qx2CyyJLJLPI91BC6qpOHVcAHOPmetXu7a1kuLlpg7s4iiZFX1yOu1GhuD7yTHYCNW4i6s7t8QAHjGMeeB1rzZbts6lSVFLS5eSaMxcPEKyX7a+Y2SQMEvjA3OfKj2VvxGQWDXcxiIudUigiMMvhwMbZ7+de2Qv2Fo8uI0DyNKkSaFIwNPp2ND4XYW1ueGJNe8+dHkZHLl9Rzk7jbbHc1MZX+/0MQx20Xs/dvDcpPE0jGVo2J7bgHYZ+9cfxBrG4ZUjR4CCSHMmvO/fYfp+tdbELOL2XlNkGa3DtqVl069t87k4+tchxKeCZlR7VEXScNGCCN/UnP76U+PliTrY2bdIo/Zg85xIy6tXLbdlye3f99KiBlLHHOgMpz5qTIc/by6bfWi28nJ9ksRR84rqKa18LeI7df3ivFWJrhjbuyS62DIfzDmHJ8jnfbr86dOgyXAHOIMElol2DjYx+EYyPucdd/KjBNMwYldTMcaR4X9Pn0+1UV3KMqFbe4OdUbLlZCFTIHpuBjOftVZfE85iEjYLl7Zupw3VT++u/nW1C0E9no7W04tL4RCkkSleY+PFnBAz32rbv8AisdndvC6KMLq1nuMA/Lv51yUmkXqF4riUGIgupxtqJ3Hng+f3ot64iSPTc8gGGfHMg1SZC6sjY9OuO/rQlMMXvR0h4rPr0Kp+NVJUD8wzkUFry7kTVIBGDGzfiP0IPrjbG9Z3DOIxyhIpJ5XZUhcSNHp1al79O++MbZrT9yEsyEQ6hpkUMxO2R0xj1pW1Q6lIyuLca/hboQ206AgKxIOwzgDr186b4Px0JKvvQJtZjkHUToP7B2rL9t4DaJZstwlrhdOspnHX4e4+HzFAs11xWzZ5mcgvjZvETgj6jehjaYW3Z9CuZVRBpGoHo2djSL3fhKqcY8qFZsJbIDOSh0k+fl+lRYQ7bgkVShrK+9Mcg5wdq9gES9Fz86M1pj4MD50Fg0e5NMtjXYzzwPyipSomYdqlEUxoY3PxHFaFvHgbtuaBLBoJGo17EsmrJJxXRZChzlS58MmR5Yq/ImGNShPWqxyMmOvpTUbgoRIF3HfvQcgqKM1rge8OqQgkXKRuzsfFsckYx0+tUhkvmMJwIkMkhkCIFDDA05PzrwR3omJWRkj57nCRhcp2ycb9ava6Y7dY7h0kk5bFnd9T/m3GM1xNDq/3YTgg5TWr3N4GeKCUnXJrYg6st3zgevajcPn4fFJYiN5ZCIJXjbQRkZbPxdOh7V6I7WJ0QPqK2jYwv5TnzI869imt1MPKgcgWjOpLAADxHGw69aDoC64GDJFP7NrLbxtFFrbTHIc9MDcdP0rlOJTSiSOOe3idOX0Eap37FQK6l59PB4JEi5chZsKudt8d6x+LX917zALmKQLyxgT+PJydxnp9PvWi1vsCS3j+DSs4Z5PZaNLUGMkZjYP4gdWfIev72pe5WFZSt0mglziRF6fibAjz75/SnVZpfZpdTxRxEeRGjxeZJ/lSF+9ykyloxNFrwNe5H4m2G9Bnb06U3Q8uEeytptAJyksOjaVRlseAA5798g77Clbly8TGSSSWPS2JU+Jd/3jvtttVokEiN7hKUdusMmx/wAvr2Owx577CqygZOWMEpUrufCd+m/9aAoTgdvBe+0KxXJcobdidBwGxgg7d96b9orROG3tpDFcDTKHwbnDNkqRhdt+mTt50pwL8H2lt8gxlo5CVU4U7LvWz7SHn8QsXURgKyglsbbnpv1pWnyUjWk5ZLochHF7M45EThooyoID4yBgDfoR5V1dnzY5CHkfTzWxlx08ts+W3SsLkMlsCbmNCYD/AIaA4w2cjA8tqbZ5JZgWluXUSxsoCnA2O3bbzpWwpHntsdfDrWWJoy6khveCAB13ycDvWdwvxWUbM8ZdXO8YwpBUdRgd6JxqJm4CywwtKY5yDHI3UkgZ2PTc0rwhnis8SotuS2NKZZe/Xc+VHHyzSW6Ou4EjTxTpEuthhseQ3H9qektZY1BGMeZrL4I5gu1CyMpMJJKn16Vrm4jKgc2Rhk51mq7h6Fml0QkswLE42NZsszNkgNgU1KkSEkkMSc9dhS3vKL4SQw7CnMBS6wMVKkqpK2sKq57E1KagDiWxYtkqPlXi2iDcuynPaqiN428Mzj/kKjAt5k/6hVLJpDhjt1VQrufM4FHjARSFiL5GzZ6VklTkrzsN/pzUF1JDNEryLyznUTIo07fPfrUpzVcjKO4q/CpBLAZ5iChlJJYnqP6YoRsoolUI0k2iAodCE7Z88+taTNHOADIZgAckqW3wR6+dR0WUNzTKSVwdguBt029K4tb7KeMQ0IjEC2lLi2AAyFyNvD09fOn41jVwNC5WDpkt26ZJ6b+VCeSztx+K6RjSB+LOijAx21ele8QMsbQm3SNQ8ezqVYkdviUjpWctWwVChjVCBZsUVHAkOF0htttsVzvtbdzji8RhR1hMCjBHhJyfpWlPeXMtvEhSeOSNSBKgTJ8zjOP0rMNvxFpeY/ELh+xEkAbb6ChFVK2GS1IfWTX7No88kgRl8aBRgeLsBg/rUW3k1SNBKwJY6lXf8+cEfL0NAudMdm0Y3bAyrFo1I2PfYfahpO4RuWxHMJLKrBurZO6knz7Va30SlEHHexHSt1AEdcZZBkf5fUduo79ulMLLMyLpaKeIKNu6jc/MfypSxjv5GVUhNwqnGdOrHw536g9T1FPx8LuWEbNZNA4ZcEMDjY/XufOjrXYrg+kIwXPu3EIZ42ysaOSjDcbAdh0pmPip4qUlS3bMMyqdyPXVtSt6k0Trz9OrQ/jO3l6jPagcIZJYX1AtolTAUjrk79PX1pZS3VcFYx/jd8jxaXQqiK3T8OQfFsCN+5O3c131pZW68KtHkt0GuFSS3wk6M52HbeuLjgdnULZyEFplJzt09B3zRfaq+mj9nLWDmPHKcaotR3XBGN/mK5872Ni2dmp7acPtx7NzyoHMYkw2ltXw5Jxn1WuM4SY40FupaNnOQJCDkb9fL4qJb8RvJfZG5t9Hht5leSTV8QcY057nP6VjWV2LS895lIYkH/EG3zqOPLKLrobIlLc7SL8O9gODlkIIFaQ0DrERnuxrAt79LqWGW1SRVVsYYdc9cVpyC6fcBh5V6kFqVondB7gQ42GW8iciliisfygUL3a6c4xqPlRE4feEdMVRRBqLcuP/ALXFSvf4VdnckD5mpTUazP4XLNfQiYXpliLMoKRqMkHB3LfPtWhavPJK8Zik5aDvqyfXIyPoBQrGKx4VawW0EjRRBnxrY53JJySc9f51lS+1ZhkkjWCRmG66ncAjf/dXnPO69xT23SN4Qq0m9r4/9yPn/wBAod/cR8MVOehXWQqKoPi3xsCwrlE9pLz3zmtnDZAXGQPlmpx/ip4nyRDGEaNfGF6avSoyzbFHSO3g1SwloV1eLSQQg3775ak34hOkmlLZnwcFlnjGPPolctwTjd1a24RWh0rLjJTVqJOTvXTXdtbiKS4eNDGBqJKDzpoyTVsF3wVuwLm8zFcT4bAGW/vmpJZ3EUhjF2x07ZIQ/wDtpdYbON4pGECplWZsDYZ6mrXXEOFNPNPbrDLhvCpizmn8kfk1bWXna4t7d5OYG0g7hMn9DQOGXjzWAaZk1ImSWByR9/lVOK8WmUJDbrFCvLVmCpjJIBx+8GshbnlGWM8xYzHpBwNlOTjf/d9a5snqKlaNSOhDzMiukcZVhkAMwOP/AAmg3EEtzp5lo7YPY5/mKe4Vx+0uporSFrnIwulwi7Y67nf6U5m5kTWVl074fmoB1PkPlXVjk5rYhPPCH3fv/R6zJCoq5AUDYKduteOxRdRYAKBkkHA+dczfe1MNhctay2sxljfEmZzjGD3AHfFIcW47HxCB0jhkhGpSUMzMw8wcnHrXLKai27LrKmlSNISJfl2mtlOGKKTq77EbVILK3tDJyA0OsgnSzDJH/J9u9YNneXNrFEU1yR8zU8asu46/Xat5OO2rTpHpmidtv+lLgHvuGH8qviy3FWKt7oLlBmaSWPShZ8mYbZAzsAfKuM43cy35jGNUMactCo6qDsd/n6V017d2/GEmsY7hmMeWkX3d02Hqx23+9YSxwImmbBQZbSygkjGMH1G361DPkSlRtkjL5sxgAU8tT4cMcEgeZ6d/51dbi3NlbWMVvGk6uX54G7Z204Ppj7VV7KXBWONpQo1hmBCoMk/TYH54oMCmKYNNGJSSQVDaSR9Mff5UqoCOt4NHc2sUfvIlXSRoEi4yM+vQ/Oulg97TXruWclfACoXB38hvvtXKWvH4p1/hs6SxyTERRktqwCMb6q3uDzrhIAwd1TWdI7YVu31FdDz1FaWVw407stLxCZLrSAWOlgRnyI/vRDxhkRpWUhEXUWY7AUF5VS8mnhNoEgjbUWkILhgG8/8Aad/UVzvFbiwnsJba2kJnYalJyRn/AEk9d/tVV6mUZPa1Sr89ivF/Qxxb2wnZlFg5iQbmR03b6dKlcjBHJMpZpFB8lJ+vSpUHmyN8lFiRoWbC4t+XaxSMQ+WkaQ5GOo0kfTr9O1WuVkmYyiKTIYrjWGBPbc47b4q1hI5eSULoBAA2wo9MUY21xNbHk8wgZOEh6tjzqCyOcmmT8aUVJcmUEaS6SEk42ZtioQY38X6UxdNbBiwckDBZdWNWNuvlnetOOxlDCRLeWN2ibWvJZi2+3fAO2frWHctILh7aIMuvxZZRliN1G/TrQkvdQrfyeQ3Ou0dEwzqxwVbI+f8AOuljvrhuFxwTuo2BwhztjbHnWfwzgd/fGbn2Pu6qQSzxhd858wSMU5NbgSctCsWg6SBERjGMVLLKlS7Hi3QK5ia44PNHHciOZ3QIpBy5BGcntt+tZ1tZSwROlzEyyZJ0M/Q9cbeXnT9zI7uUDGPxAZUb47/Kqx8LvY2E7cT5yFgdL5Yj5b7VoO8ddmnFphA7yEtINasoCjVkkYxjf0xQmLSjCo2oDHT+21Ha0kjgJXGnOQzMNQX+lBhinkkITPXAIYsVAyCcfM1OxRWzS8h4zzVkOI11nCADc4Azg5712fC751hiEgVnBZNDMwyNsNkD51ykVjeozc+4l0s2VVnOCvbA+Y7+ladvBKZSWcJtkAEjH9qq804taWOsWOa9ysW4zwqO2u3uL2Xx3Lc9cY7k4Hb9igKypEyrh8v5HIHf70S7t76eUxm6m5aoVExZj1B6bVLlGUajlJC3iZ2CDGOxJ3zRkpSEdRdJHh4gbG1uJvdRICpGgjONiOoG/U1kx3l/cFPdreU6jjmbg+mKejjSSMKL1IlHxBSGceoIBztVrGwaMsrXN3KuoMvJQxnIyPzH1qmPFJxqgqdLY0xcJBHLF7vHz3TRJKxbW2+2d8Z61hzXKmOViSuxXy36/wBq0P4dM51+JRn4nkAO3oAc/eovB4AHW4cSCQ/Dvgd+5po+mm3ciTYhFxDFvJKoLkJgADJ2HQbf/ua8hsZbmKPnOsORIRsNQK42I2yCT51tQ2NrGugR7DpjYHHoP61eQQpcQcuOMeIg4xgeE9T0+9Xh6ZR3ZlLcyZLK1tXhvJL/AJ7wnKxqg8OMEEnJPb95oMnEHWWN7cswCggptuDt37YHet8W/MVyEZlKnBAO/wBanC7GGztsNESxYth486flTv08JpJoqsrVtGLxC6vuZATDjmkhQWxvjGCfr38qz7Tht6L1GmAWIuWchwSMjbv2OK624WKUR8yNdLMceHG4OQf517bcOtpMZdhv3A/tTY/TwiqRnlk3bOO90vombaJhkganwcVK+gJwOE9HYg7+E4/SpR+nvsPnZmIbCIssNqFXb/MkJyP+7j71Le5MefdoyobqGjLZ/wDLWYLvhKNpWMyufhAjCkn70O641bWkYxwxUXIALFtyfkK536RjeaPSOg1vcQSRXEQKtjcIVOO+/L/rQJrawt3B9yQyFQdTytkfUrvkYrJh4tc3EeqFLaIHcKxYYHyJqlhxLiN6GcTLb6QBk6FJ7bdPLzpvpq5YnkjfBtC5klKxqpOPyCQnbHbOM0uwuDJoltpgCclgobr031YpC1a/n4hcQ3dzO0QzpCynLDbzJFS24dHPxKeK5lvDEu6LGQWA26nG/es/TQ5N5G+EPM8Cvm4aJMbEPyyM+eBIah4tw+EZa8i27LBIAP1FJ8P4fbrPdRySSYDEKJUEmBv1B6fSvbewt14EyfhEqwwjRZc4I/NmsvTwjskw+Rvcl5fx3l7GJBeO+jIijhIBXz69MY7UL3lJooGt7NuUzlAXkxg56kac9jWisKm5tynu4ZkO4BUYxkZ360ARtH4VAKLOBjmaTqOrG3Tz37UY4INW0JJ0wZu7xXKe72qLGS2WyfDn4t+3zo8K38koVr5YVbqIFEeAQdJyBnt3/SjyCctORHKAulWCyg4bIwM9zt1FWd5EkJZZQebjxIDvpGfr50ygvg10KpwwykNPezy7KW1TE7kkY6/s1LWxs4pAWt4mbl5DMMnO/wD8R9q9EgQIWOMADeLH5v38+vahpKCVwwJA7DGPi/rVIw3Ekxm3aMKhRQNh027n+woiXBGnA+W/rSlsPwlJAwu5ztjc1IHE2RbqJHUdQdqpSXIm7Dh2JdAfzNvXjbSYGWkxsqjO+3U9B9ahRRG63TNGWYnRGSpI+fU1aGIyjCRCGPGAFG5Hqa1/Ayj8lNTFishDM35Ij0+bf2xTttDp3OkeSquFH0q0UCRAKi4PnRs+lFRvdhuuCwZgev6UOV8DqxPTpXpYk4xVZDlDt09KajCFyXa3UxjL6jgH0Iq0c3iDqdmxUDDkr1JSVgceRAoNqQEZJFIZD0P+k9P60seaNLZWb1lL4Tqbf0FSkraXljT1HUHrtUpjHGWGIbuaWIBZOa/iA36UzfzSTSQpK5ddWcHzyalSuR/fEsv8cvyN8MRHR1dEIC5GVHXNUs40bWWUE6lH3zUqUV/sK+j2SNWulQjw6R3odyxjePQceDFSpVX2TXQaKaVHLJK6lgudLEZ2oiyuEnhBAj3OMDP361KlFcgNSKNJbm1V1BXSdht+Q+VZx3aUnciZev1qVKZcGfI1N4TcgbAslV5sgZsMdpsj5kYNSpShZ6kj6Yzq38A+xNCdj7q7Z3WMEfPBFSpRD0O2qI9nG7orNj8wyB8h0FUkYxW55eE/4gCpUpWFcHnDkWUB5BqbPU1rIoCjAFSpTRAWcDyoZFSpVBQZ+I0vNcSqjorkKWORipUrMZCNudpf+Y/lRSB/EU9Ymz67ipUpI/caXA0wGgehqVKlWJn/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8436" name="AutoShape 4" descr="data:image/jpeg;base64,/9j/4AAQSkZJRgABAQAAAQABAAD/2wBDAAkGBwgHBgkIBwgKCgkLDRYPDQwMDRsUFRAWIB0iIiAdHx8kKDQsJCYxJx8fLT0tMTU3Ojo6Iys/RD84QzQ5Ojf/2wBDAQoKCg0MDRoPDxo3JR8lNzc3Nzc3Nzc3Nzc3Nzc3Nzc3Nzc3Nzc3Nzc3Nzc3Nzc3Nzc3Nzc3Nzc3Nzc3Nzc3Nzf/wAARCACDAMYDASIAAhEBAxEB/8QAGwAAAgMBAQEAAAAAAAAAAAAAAwQAAgUGAQf/xAA/EAACAQMCBAMGBAQFAQkAAAABAgMABBESIQUTMUEiUWEGFDJxgZEjQqHwFbHB0TNDUmJyNFOCkqKywtLh8f/EABkBAAMBAQEAAAAAAAAAAAAAAAECAwAEBf/EACkRAAICAQQBAwQCAwAAAAAAAAABAhEDEiExQRMEIlEUMnHwI4EzQqH/2gAMAwEAAhEDEQA/AHY3BXY0ZAKp7uVAI2q6xEd69k8tsIoyQK9Jw2O1WhGNj17UNwyPuM58qwAfE3BsJFFwbcsMc1TgruBt60lEIxdn3a2eVjdMHdzjSyLjUPPsPvTV8x0wosPMLyqCpOMDPWltM2FN5drGMTyPDEPiXGBsNzjHfvXBmfvZ0wpRR6DoszHxK4jLe7OZkhGNiSMgDbuBk4Nex6mMsdhaaStvGFLjJI8O2nyA+fSvQojhdbK0JkS1iVDL3BZTjSPmT17UW9ty0N1HeXXLiYxqEG2nuRgZOTjuKlfQ/wCAiI4uL0m4WQrCq8ovtHsu+kdM49K5adbLSsMayLITqMrMP5feusiW353FTDHIsq6RI2Bh8dAOu21cvNPcyQo81py7Zj4cR6Rntg4zn6mmxv3AyVpRo8PSZeDXOllUlm3x1ONj5V4kr20pePbDHWo3wc9RXtoIl4HOWZiPFuoxkY3HkT6VR92wT4wfC+duuNP9P0p0+TPhG1bXcdxGrLjcdqLtpIPesCCVrSUOoOnHiQ9tjn6bVshhOivGw0Hpv0rohOyUo0RpSox5VFJJzVHcxtg7iqNLncZprMkMM5wKihiMhTigxeNwN6fRo4l8T/ShYaAKxLb0dW0+L9KCSrOSDU171rNQ+k6HTzFyoHSvWlEjEhdI7VnvIx71FldelCw0aSsAKXmmDMQu3rS/NkPRTQHLaidxRs1F5JBq33qUA5PWpSsJFkdly3SvQWY7UOP4d6NGMGrnOFViEOc5FVAYnOfvRNjUj06iT0FZvYAjxJsXFopuOVhidIbBkABJHr5/SlLQQxQqLO1eUraakeQlc6n6Yzn8xPXypjisqrfwhbUzusEkiNnAU6cY6dT06ipLFdtYy825SwjaKJEZcJpY4LYY779Op715uR+9nXD7RqfnRJO11PFDA/LWNWOgfDuNvEcntv0oc01jm5WNHuS18EdVGArgN3Oc4BI6UGeLhzXMoYPctJxBUZUX4ZFBAyT2GewNGguLydgbayjhDX5EmsayUHVgOxOfKp3uNyxmSSSWLifNhjRVkIjKjJY7+InfHbyArl54Lk/ivNHM5BDKjh9vXsa7GZZ/4Zf+8sxDswBLZ0KQcbZ2+1cZd20Fs6+6XZeU5zrXSux88/zApsb3BkVpWa1kjL7PyciHIYsQCc7+WPKgFBqkCqWGsloyN86t2FMWhlk9nXaSTlMxYNnbBzjNQkcwrINEgJ0v0GNRwP31qsXyZ7ULlMKu64wNLnp06H9+VHs5/dZQq/4ROkg9iajDwOpUAnZk8zp7f/VDA1yjS/8Ambn+hH77UboXk25EjlIOoMP9tDa3VeuD8qX4PdR3UR5Z8QXLLnPfzpnTK0mMfSqxnatmlGnUT1lXGEGPP1oMjEHTgmnI7Z22KmmYeHuMttntmg5oygzIQnOMEGrkleqn7Vr2UKRXA50YYMdzjIFM3/D4rjLQvGm3lSvIh9BzofP1rwz6GxWrLZ+7xgBEfA3OM5pF7CW6kUomkd963kN4wQu9ute+8571JOGyJq22A61nkS6sKpIp1MGih5rgCpSnul04DaDUragaQ0bAZBoqSAHeghw2+QPpVtGSNLZ/Sr2Q0jJkXTnv5V7EQTk/DVBCW2UEn0q6Rlep6eVawaRHiaztJcMlwttDyNIlOF0sWG+rr0z371Qx2CyyJLJLPI91BC6qpOHVcAHOPmetXu7a1kuLlpg7s4iiZFX1yOu1GhuD7yTHYCNW4i6s7t8QAHjGMeeB1rzZbts6lSVFLS5eSaMxcPEKyX7a+Y2SQMEvjA3OfKj2VvxGQWDXcxiIudUigiMMvhwMbZ7+de2Qv2Fo8uI0DyNKkSaFIwNPp2ND4XYW1ueGJNe8+dHkZHLl9Rzk7jbbHc1MZX+/0MQx20Xs/dvDcpPE0jGVo2J7bgHYZ+9cfxBrG4ZUjR4CCSHMmvO/fYfp+tdbELOL2XlNkGa3DtqVl069t87k4+tchxKeCZlR7VEXScNGCCN/UnP76U+PliTrY2bdIo/Zg85xIy6tXLbdlye3f99KiBlLHHOgMpz5qTIc/by6bfWi28nJ9ksRR84rqKa18LeI7df3ivFWJrhjbuyS62DIfzDmHJ8jnfbr86dOgyXAHOIMElol2DjYx+EYyPucdd/KjBNMwYldTMcaR4X9Pn0+1UV3KMqFbe4OdUbLlZCFTIHpuBjOftVZfE85iEjYLl7Zupw3VT++u/nW1C0E9no7W04tL4RCkkSleY+PFnBAz32rbv8AisdndvC6KMLq1nuMA/Lv51yUmkXqF4riUGIgupxtqJ3Hng+f3ot64iSPTc8gGGfHMg1SZC6sjY9OuO/rQlMMXvR0h4rPr0Kp+NVJUD8wzkUFry7kTVIBGDGzfiP0IPrjbG9Z3DOIxyhIpJ5XZUhcSNHp1al79O++MbZrT9yEsyEQ6hpkUMxO2R0xj1pW1Q6lIyuLca/hboQ206AgKxIOwzgDr186b4Px0JKvvQJtZjkHUToP7B2rL9t4DaJZstwlrhdOspnHX4e4+HzFAs11xWzZ5mcgvjZvETgj6jehjaYW3Z9CuZVRBpGoHo2djSL3fhKqcY8qFZsJbIDOSh0k+fl+lRYQ7bgkVShrK+9Mcg5wdq9gES9Fz86M1pj4MD50Fg0e5NMtjXYzzwPyipSomYdqlEUxoY3PxHFaFvHgbtuaBLBoJGo17EsmrJJxXRZChzlS58MmR5Yq/ImGNShPWqxyMmOvpTUbgoRIF3HfvQcgqKM1rge8OqQgkXKRuzsfFsckYx0+tUhkvmMJwIkMkhkCIFDDA05PzrwR3omJWRkj57nCRhcp2ycb9ava6Y7dY7h0kk5bFnd9T/m3GM1xNDq/3YTgg5TWr3N4GeKCUnXJrYg6st3zgevajcPn4fFJYiN5ZCIJXjbQRkZbPxdOh7V6I7WJ0QPqK2jYwv5TnzI869imt1MPKgcgWjOpLAADxHGw69aDoC64GDJFP7NrLbxtFFrbTHIc9MDcdP0rlOJTSiSOOe3idOX0Eap37FQK6l59PB4JEi5chZsKudt8d6x+LX917zALmKQLyxgT+PJydxnp9PvWi1vsCS3j+DSs4Z5PZaNLUGMkZjYP4gdWfIev72pe5WFZSt0mglziRF6fibAjz75/SnVZpfZpdTxRxEeRGjxeZJ/lSF+9ykyloxNFrwNe5H4m2G9Bnb06U3Q8uEeytptAJyksOjaVRlseAA5798g77Clbly8TGSSSWPS2JU+Jd/3jvtttVokEiN7hKUdusMmx/wAvr2Owx577CqygZOWMEpUrufCd+m/9aAoTgdvBe+0KxXJcobdidBwGxgg7d96b9orROG3tpDFcDTKHwbnDNkqRhdt+mTt50pwL8H2lt8gxlo5CVU4U7LvWz7SHn8QsXURgKyglsbbnpv1pWnyUjWk5ZLochHF7M45EThooyoID4yBgDfoR5V1dnzY5CHkfTzWxlx08ts+W3SsLkMlsCbmNCYD/AIaA4w2cjA8tqbZ5JZgWluXUSxsoCnA2O3bbzpWwpHntsdfDrWWJoy6khveCAB13ycDvWdwvxWUbM8ZdXO8YwpBUdRgd6JxqJm4CywwtKY5yDHI3UkgZ2PTc0rwhnis8SotuS2NKZZe/Xc+VHHyzSW6Ou4EjTxTpEuthhseQ3H9qektZY1BGMeZrL4I5gu1CyMpMJJKn16Vrm4jKgc2Rhk51mq7h6Fml0QkswLE42NZsszNkgNgU1KkSEkkMSc9dhS3vKL4SQw7CnMBS6wMVKkqpK2sKq57E1KagDiWxYtkqPlXi2iDcuynPaqiN428Mzj/kKjAt5k/6hVLJpDhjt1VQrufM4FHjARSFiL5GzZ6VklTkrzsN/pzUF1JDNEryLyznUTIo07fPfrUpzVcjKO4q/CpBLAZ5iChlJJYnqP6YoRsoolUI0k2iAodCE7Z88+taTNHOADIZgAckqW3wR6+dR0WUNzTKSVwdguBt029K4tb7KeMQ0IjEC2lLi2AAyFyNvD09fOn41jVwNC5WDpkt26ZJ6b+VCeSztx+K6RjSB+LOijAx21ele8QMsbQm3SNQ8ezqVYkdviUjpWctWwVChjVCBZsUVHAkOF0htttsVzvtbdzji8RhR1hMCjBHhJyfpWlPeXMtvEhSeOSNSBKgTJ8zjOP0rMNvxFpeY/ELh+xEkAbb6ChFVK2GS1IfWTX7No88kgRl8aBRgeLsBg/rUW3k1SNBKwJY6lXf8+cEfL0NAudMdm0Y3bAyrFo1I2PfYfahpO4RuWxHMJLKrBurZO6knz7Va30SlEHHexHSt1AEdcZZBkf5fUduo79ulMLLMyLpaKeIKNu6jc/MfypSxjv5GVUhNwqnGdOrHw536g9T1FPx8LuWEbNZNA4ZcEMDjY/XufOjrXYrg+kIwXPu3EIZ42ysaOSjDcbAdh0pmPip4qUlS3bMMyqdyPXVtSt6k0Trz9OrQ/jO3l6jPagcIZJYX1AtolTAUjrk79PX1pZS3VcFYx/jd8jxaXQqiK3T8OQfFsCN+5O3c131pZW68KtHkt0GuFSS3wk6M52HbeuLjgdnULZyEFplJzt09B3zRfaq+mj9nLWDmPHKcaotR3XBGN/mK5872Ni2dmp7acPtx7NzyoHMYkw2ltXw5Jxn1WuM4SY40FupaNnOQJCDkb9fL4qJb8RvJfZG5t9Hht5leSTV8QcY057nP6VjWV2LS895lIYkH/EG3zqOPLKLrobIlLc7SL8O9gODlkIIFaQ0DrERnuxrAt79LqWGW1SRVVsYYdc9cVpyC6fcBh5V6kFqVondB7gQ42GW8iciliisfygUL3a6c4xqPlRE4feEdMVRRBqLcuP/ALXFSvf4VdnckD5mpTUazP4XLNfQiYXpliLMoKRqMkHB3LfPtWhavPJK8Zik5aDvqyfXIyPoBQrGKx4VawW0EjRRBnxrY53JJySc9f51lS+1ZhkkjWCRmG66ncAjf/dXnPO69xT23SN4Qq0m9r4/9yPn/wBAod/cR8MVOehXWQqKoPi3xsCwrlE9pLz3zmtnDZAXGQPlmpx/ip4nyRDGEaNfGF6avSoyzbFHSO3g1SwloV1eLSQQg3775ak34hOkmlLZnwcFlnjGPPolctwTjd1a24RWh0rLjJTVqJOTvXTXdtbiKS4eNDGBqJKDzpoyTVsF3wVuwLm8zFcT4bAGW/vmpJZ3EUhjF2x07ZIQ/wDtpdYbON4pGECplWZsDYZ6mrXXEOFNPNPbrDLhvCpizmn8kfk1bWXna4t7d5OYG0g7hMn9DQOGXjzWAaZk1ImSWByR9/lVOK8WmUJDbrFCvLVmCpjJIBx+8GshbnlGWM8xYzHpBwNlOTjf/d9a5snqKlaNSOhDzMiukcZVhkAMwOP/AAmg3EEtzp5lo7YPY5/mKe4Vx+0uporSFrnIwulwi7Y67nf6U5m5kTWVl074fmoB1PkPlXVjk5rYhPPCH3fv/R6zJCoq5AUDYKduteOxRdRYAKBkkHA+dczfe1MNhctay2sxljfEmZzjGD3AHfFIcW47HxCB0jhkhGpSUMzMw8wcnHrXLKai27LrKmlSNISJfl2mtlOGKKTq77EbVILK3tDJyA0OsgnSzDJH/J9u9YNneXNrFEU1yR8zU8asu46/Xat5OO2rTpHpmidtv+lLgHvuGH8qviy3FWKt7oLlBmaSWPShZ8mYbZAzsAfKuM43cy35jGNUMactCo6qDsd/n6V017d2/GEmsY7hmMeWkX3d02Hqx23+9YSxwImmbBQZbSygkjGMH1G361DPkSlRtkjL5sxgAU8tT4cMcEgeZ6d/51dbi3NlbWMVvGk6uX54G7Z204Ppj7VV7KXBWONpQo1hmBCoMk/TYH54oMCmKYNNGJSSQVDaSR9Mff5UqoCOt4NHc2sUfvIlXSRoEi4yM+vQ/Oulg97TXruWclfACoXB38hvvtXKWvH4p1/hs6SxyTERRktqwCMb6q3uDzrhIAwd1TWdI7YVu31FdDz1FaWVw407stLxCZLrSAWOlgRnyI/vRDxhkRpWUhEXUWY7AUF5VS8mnhNoEgjbUWkILhgG8/8Aad/UVzvFbiwnsJba2kJnYalJyRn/AEk9d/tVV6mUZPa1Sr89ivF/Qxxb2wnZlFg5iQbmR03b6dKlcjBHJMpZpFB8lJ+vSpUHmyN8lFiRoWbC4t+XaxSMQ+WkaQ5GOo0kfTr9O1WuVkmYyiKTIYrjWGBPbc47b4q1hI5eSULoBAA2wo9MUY21xNbHk8wgZOEh6tjzqCyOcmmT8aUVJcmUEaS6SEk42ZtioQY38X6UxdNbBiwckDBZdWNWNuvlnetOOxlDCRLeWN2ibWvJZi2+3fAO2frWHctILh7aIMuvxZZRliN1G/TrQkvdQrfyeQ3Ou0dEwzqxwVbI+f8AOuljvrhuFxwTuo2BwhztjbHnWfwzgd/fGbn2Pu6qQSzxhd858wSMU5NbgSctCsWg6SBERjGMVLLKlS7Hi3QK5ia44PNHHciOZ3QIpBy5BGcntt+tZ1tZSwROlzEyyZJ0M/Q9cbeXnT9zI7uUDGPxAZUb47/Kqx8LvY2E7cT5yFgdL5Yj5b7VoO8ddmnFphA7yEtINasoCjVkkYxjf0xQmLSjCo2oDHT+21Ha0kjgJXGnOQzMNQX+lBhinkkITPXAIYsVAyCcfM1OxRWzS8h4zzVkOI11nCADc4Azg5712fC751hiEgVnBZNDMwyNsNkD51ykVjeozc+4l0s2VVnOCvbA+Y7+ladvBKZSWcJtkAEjH9qq804taWOsWOa9ysW4zwqO2u3uL2Xx3Lc9cY7k4Hb9igKypEyrh8v5HIHf70S7t76eUxm6m5aoVExZj1B6bVLlGUajlJC3iZ2CDGOxJ3zRkpSEdRdJHh4gbG1uJvdRICpGgjONiOoG/U1kx3l/cFPdreU6jjmbg+mKejjSSMKL1IlHxBSGceoIBztVrGwaMsrXN3KuoMvJQxnIyPzH1qmPFJxqgqdLY0xcJBHLF7vHz3TRJKxbW2+2d8Z61hzXKmOViSuxXy36/wBq0P4dM51+JRn4nkAO3oAc/eovB4AHW4cSCQ/Dvgd+5po+mm3ciTYhFxDFvJKoLkJgADJ2HQbf/ua8hsZbmKPnOsORIRsNQK42I2yCT51tQ2NrGugR7DpjYHHoP61eQQpcQcuOMeIg4xgeE9T0+9Xh6ZR3ZlLcyZLK1tXhvJL/AJ7wnKxqg8OMEEnJPb95oMnEHWWN7cswCggptuDt37YHet8W/MVyEZlKnBAO/wBanC7GGztsNESxYth486flTv08JpJoqsrVtGLxC6vuZATDjmkhQWxvjGCfr38qz7Tht6L1GmAWIuWchwSMjbv2OK624WKUR8yNdLMceHG4OQf517bcOtpMZdhv3A/tTY/TwiqRnlk3bOO90vombaJhkganwcVK+gJwOE9HYg7+E4/SpR+nvsPnZmIbCIssNqFXb/MkJyP+7j71Le5MefdoyobqGjLZ/wDLWYLvhKNpWMyufhAjCkn70O641bWkYxwxUXIALFtyfkK536RjeaPSOg1vcQSRXEQKtjcIVOO+/L/rQJrawt3B9yQyFQdTytkfUrvkYrJh4tc3EeqFLaIHcKxYYHyJqlhxLiN6GcTLb6QBk6FJ7bdPLzpvpq5YnkjfBtC5klKxqpOPyCQnbHbOM0uwuDJoltpgCclgobr031YpC1a/n4hcQ3dzO0QzpCynLDbzJFS24dHPxKeK5lvDEu6LGQWA26nG/es/TQ5N5G+EPM8Cvm4aJMbEPyyM+eBIah4tw+EZa8i27LBIAP1FJ8P4fbrPdRySSYDEKJUEmBv1B6fSvbewt14EyfhEqwwjRZc4I/NmsvTwjskw+Rvcl5fx3l7GJBeO+jIijhIBXz69MY7UL3lJooGt7NuUzlAXkxg56kac9jWisKm5tynu4ZkO4BUYxkZ360ARtH4VAKLOBjmaTqOrG3Tz37UY4INW0JJ0wZu7xXKe72qLGS2WyfDn4t+3zo8K38koVr5YVbqIFEeAQdJyBnt3/SjyCctORHKAulWCyg4bIwM9zt1FWd5EkJZZQebjxIDvpGfr50ygvg10KpwwykNPezy7KW1TE7kkY6/s1LWxs4pAWt4mbl5DMMnO/wD8R9q9EgQIWOMADeLH5v38+vahpKCVwwJA7DGPi/rVIw3Ekxm3aMKhRQNh027n+woiXBGnA+W/rSlsPwlJAwu5ztjc1IHE2RbqJHUdQdqpSXIm7Dh2JdAfzNvXjbSYGWkxsqjO+3U9B9ahRRG63TNGWYnRGSpI+fU1aGIyjCRCGPGAFG5Hqa1/Ayj8lNTFishDM35Ij0+bf2xTttDp3OkeSquFH0q0UCRAKi4PnRs+lFRvdhuuCwZgev6UOV8DqxPTpXpYk4xVZDlDt09KajCFyXa3UxjL6jgH0Iq0c3iDqdmxUDDkr1JSVgceRAoNqQEZJFIZD0P+k9P60seaNLZWb1lL4Tqbf0FSkraXljT1HUHrtUpjHGWGIbuaWIBZOa/iA36UzfzSTSQpK5ddWcHzyalSuR/fEsv8cvyN8MRHR1dEIC5GVHXNUs40bWWUE6lH3zUqUV/sK+j2SNWulQjw6R3odyxjePQceDFSpVX2TXQaKaVHLJK6lgudLEZ2oiyuEnhBAj3OMDP361KlFcgNSKNJbm1V1BXSdht+Q+VZx3aUnciZev1qVKZcGfI1N4TcgbAslV5sgZsMdpsj5kYNSpShZ6kj6Yzq38A+xNCdj7q7Z3WMEfPBFSpRD0O2qI9nG7orNj8wyB8h0FUkYxW55eE/4gCpUpWFcHnDkWUB5BqbPU1rIoCjAFSpTRAWcDyoZFSpVBQZ+I0vNcSqjorkKWORipUrMZCNudpf+Y/lRSB/EU9Ymz67ipUpI/caXA0wGgehqVKlWJn/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6146" name="AutoShape 2" descr="data:image/jpeg;base64,/9j/4AAQSkZJRgABAQAAAQABAAD/2wBDAAkGBwgHBgkIBwgKCgkLDRYPDQwMDRsUFRAWIB0iIiAdHx8kKDQsJCYxJx8fLT0tMTU3Ojo6Iys/RD84QzQ5Ojf/2wBDAQoKCg0MDRoPDxo3JR8lNzc3Nzc3Nzc3Nzc3Nzc3Nzc3Nzc3Nzc3Nzc3Nzc3Nzc3Nzc3Nzc3Nzc3Nzc3Nzc3Nzf/wAARCACDAMYDASIAAhEBAxEB/8QAGwAAAgMBAQEAAAAAAAAAAAAAAwQAAgUGAQf/xAA/EAACAQMCBAMGBAQFAQkAAAABAgMABBESIQUTMUEiUWEGFDJxgZEjQqHwFbHB0TNDUmJyNFOCkqKywtLh8f/EABkBAAMBAQEAAAAAAAAAAAAAAAECAwAEBf/EACkRAAICAQQBAwQCAwAAAAAAAAABAhEDEiExQRMEIlEUMnHwI4EzQqH/2gAMAwEAAhEDEQA/AHY3BXY0ZAKp7uVAI2q6xEd69k8tsIoyQK9Jw2O1WhGNj17UNwyPuM58qwAfE3BsJFFwbcsMc1TgruBt60lEIxdn3a2eVjdMHdzjSyLjUPPsPvTV8x0wosPMLyqCpOMDPWltM2FN5drGMTyPDEPiXGBsNzjHfvXBmfvZ0wpRR6DoszHxK4jLe7OZkhGNiSMgDbuBk4Nex6mMsdhaaStvGFLjJI8O2nyA+fSvQojhdbK0JkS1iVDL3BZTjSPmT17UW9ty0N1HeXXLiYxqEG2nuRgZOTjuKlfQ/wCAiI4uL0m4WQrCq8ovtHsu+kdM49K5adbLSsMayLITqMrMP5feusiW353FTDHIsq6RI2Bh8dAOu21cvNPcyQo81py7Zj4cR6Rntg4zn6mmxv3AyVpRo8PSZeDXOllUlm3x1ONj5V4kr20pePbDHWo3wc9RXtoIl4HOWZiPFuoxkY3HkT6VR92wT4wfC+duuNP9P0p0+TPhG1bXcdxGrLjcdqLtpIPesCCVrSUOoOnHiQ9tjn6bVshhOivGw0Hpv0rohOyUo0RpSox5VFJJzVHcxtg7iqNLncZprMkMM5wKihiMhTigxeNwN6fRo4l8T/ShYaAKxLb0dW0+L9KCSrOSDU171rNQ+k6HTzFyoHSvWlEjEhdI7VnvIx71FldelCw0aSsAKXmmDMQu3rS/NkPRTQHLaidxRs1F5JBq33qUA5PWpSsJFkdly3SvQWY7UOP4d6NGMGrnOFViEOc5FVAYnOfvRNjUj06iT0FZvYAjxJsXFopuOVhidIbBkABJHr5/SlLQQxQqLO1eUraakeQlc6n6Yzn8xPXypjisqrfwhbUzusEkiNnAU6cY6dT06ipLFdtYy825SwjaKJEZcJpY4LYY779Op715uR+9nXD7RqfnRJO11PFDA/LWNWOgfDuNvEcntv0oc01jm5WNHuS18EdVGArgN3Oc4BI6UGeLhzXMoYPctJxBUZUX4ZFBAyT2GewNGguLydgbayjhDX5EmsayUHVgOxOfKp3uNyxmSSSWLifNhjRVkIjKjJY7+InfHbyArl54Lk/ivNHM5BDKjh9vXsa7GZZ/4Zf+8sxDswBLZ0KQcbZ2+1cZd20Fs6+6XZeU5zrXSux88/zApsb3BkVpWa1kjL7PyciHIYsQCc7+WPKgFBqkCqWGsloyN86t2FMWhlk9nXaSTlMxYNnbBzjNQkcwrINEgJ0v0GNRwP31qsXyZ7ULlMKu64wNLnp06H9+VHs5/dZQq/4ROkg9iajDwOpUAnZk8zp7f/VDA1yjS/8Ambn+hH77UboXk25EjlIOoMP9tDa3VeuD8qX4PdR3UR5Z8QXLLnPfzpnTK0mMfSqxnatmlGnUT1lXGEGPP1oMjEHTgmnI7Z22KmmYeHuMttntmg5oygzIQnOMEGrkleqn7Vr2UKRXA50YYMdzjIFM3/D4rjLQvGm3lSvIh9BzofP1rwz6GxWrLZ+7xgBEfA3OM5pF7CW6kUomkd963kN4wQu9ute+8571JOGyJq22A61nkS6sKpIp1MGih5rgCpSnul04DaDUragaQ0bAZBoqSAHeghw2+QPpVtGSNLZ/Sr2Q0jJkXTnv5V7EQTk/DVBCW2UEn0q6Rlep6eVawaRHiaztJcMlwttDyNIlOF0sWG+rr0z371Qx2CyyJLJLPI91BC6qpOHVcAHOPmetXu7a1kuLlpg7s4iiZFX1yOu1GhuD7yTHYCNW4i6s7t8QAHjGMeeB1rzZbts6lSVFLS5eSaMxcPEKyX7a+Y2SQMEvjA3OfKj2VvxGQWDXcxiIudUigiMMvhwMbZ7+de2Qv2Fo8uI0DyNKkSaFIwNPp2ND4XYW1ueGJNe8+dHkZHLl9Rzk7jbbHc1MZX+/0MQx20Xs/dvDcpPE0jGVo2J7bgHYZ+9cfxBrG4ZUjR4CCSHMmvO/fYfp+tdbELOL2XlNkGa3DtqVl069t87k4+tchxKeCZlR7VEXScNGCCN/UnP76U+PliTrY2bdIo/Zg85xIy6tXLbdlye3f99KiBlLHHOgMpz5qTIc/by6bfWi28nJ9ksRR84rqKa18LeI7df3ivFWJrhjbuyS62DIfzDmHJ8jnfbr86dOgyXAHOIMElol2DjYx+EYyPucdd/KjBNMwYldTMcaR4X9Pn0+1UV3KMqFbe4OdUbLlZCFTIHpuBjOftVZfE85iEjYLl7Zupw3VT++u/nW1C0E9no7W04tL4RCkkSleY+PFnBAz32rbv8AisdndvC6KMLq1nuMA/Lv51yUmkXqF4riUGIgupxtqJ3Hng+f3ot64iSPTc8gGGfHMg1SZC6sjY9OuO/rQlMMXvR0h4rPr0Kp+NVJUD8wzkUFry7kTVIBGDGzfiP0IPrjbG9Z3DOIxyhIpJ5XZUhcSNHp1al79O++MbZrT9yEsyEQ6hpkUMxO2R0xj1pW1Q6lIyuLca/hboQ206AgKxIOwzgDr186b4Px0JKvvQJtZjkHUToP7B2rL9t4DaJZstwlrhdOspnHX4e4+HzFAs11xWzZ5mcgvjZvETgj6jehjaYW3Z9CuZVRBpGoHo2djSL3fhKqcY8qFZsJbIDOSh0k+fl+lRYQ7bgkVShrK+9Mcg5wdq9gES9Fz86M1pj4MD50Fg0e5NMtjXYzzwPyipSomYdqlEUxoY3PxHFaFvHgbtuaBLBoJGo17EsmrJJxXRZChzlS58MmR5Yq/ImGNShPWqxyMmOvpTUbgoRIF3HfvQcgqKM1rge8OqQgkXKRuzsfFsckYx0+tUhkvmMJwIkMkhkCIFDDA05PzrwR3omJWRkj57nCRhcp2ycb9ava6Y7dY7h0kk5bFnd9T/m3GM1xNDq/3YTgg5TWr3N4GeKCUnXJrYg6st3zgevajcPn4fFJYiN5ZCIJXjbQRkZbPxdOh7V6I7WJ0QPqK2jYwv5TnzI869imt1MPKgcgWjOpLAADxHGw69aDoC64GDJFP7NrLbxtFFrbTHIc9MDcdP0rlOJTSiSOOe3idOX0Eap37FQK6l59PB4JEi5chZsKudt8d6x+LX917zALmKQLyxgT+PJydxnp9PvWi1vsCS3j+DSs4Z5PZaNLUGMkZjYP4gdWfIev72pe5WFZSt0mglziRF6fibAjz75/SnVZpfZpdTxRxEeRGjxeZJ/lSF+9ykyloxNFrwNe5H4m2G9Bnb06U3Q8uEeytptAJyksOjaVRlseAA5798g77Clbly8TGSSSWPS2JU+Jd/3jvtttVokEiN7hKUdusMmx/wAvr2Owx577CqygZOWMEpUrufCd+m/9aAoTgdvBe+0KxXJcobdidBwGxgg7d96b9orROG3tpDFcDTKHwbnDNkqRhdt+mTt50pwL8H2lt8gxlo5CVU4U7LvWz7SHn8QsXURgKyglsbbnpv1pWnyUjWk5ZLochHF7M45EThooyoID4yBgDfoR5V1dnzY5CHkfTzWxlx08ts+W3SsLkMlsCbmNCYD/AIaA4w2cjA8tqbZ5JZgWluXUSxsoCnA2O3bbzpWwpHntsdfDrWWJoy6khveCAB13ycDvWdwvxWUbM8ZdXO8YwpBUdRgd6JxqJm4CywwtKY5yDHI3UkgZ2PTc0rwhnis8SotuS2NKZZe/Xc+VHHyzSW6Ou4EjTxTpEuthhseQ3H9qektZY1BGMeZrL4I5gu1CyMpMJJKn16Vrm4jKgc2Rhk51mq7h6Fml0QkswLE42NZsszNkgNgU1KkSEkkMSc9dhS3vKL4SQw7CnMBS6wMVKkqpK2sKq57E1KagDiWxYtkqPlXi2iDcuynPaqiN428Mzj/kKjAt5k/6hVLJpDhjt1VQrufM4FHjARSFiL5GzZ6VklTkrzsN/pzUF1JDNEryLyznUTIo07fPfrUpzVcjKO4q/CpBLAZ5iChlJJYnqP6YoRsoolUI0k2iAodCE7Z88+taTNHOADIZgAckqW3wR6+dR0WUNzTKSVwdguBt029K4tb7KeMQ0IjEC2lLi2AAyFyNvD09fOn41jVwNC5WDpkt26ZJ6b+VCeSztx+K6RjSB+LOijAx21ele8QMsbQm3SNQ8ezqVYkdviUjpWctWwVChjVCBZsUVHAkOF0htttsVzvtbdzji8RhR1hMCjBHhJyfpWlPeXMtvEhSeOSNSBKgTJ8zjOP0rMNvxFpeY/ELh+xEkAbb6ChFVK2GS1IfWTX7No88kgRl8aBRgeLsBg/rUW3k1SNBKwJY6lXf8+cEfL0NAudMdm0Y3bAyrFo1I2PfYfahpO4RuWxHMJLKrBurZO6knz7Va30SlEHHexHSt1AEdcZZBkf5fUduo79ulMLLMyLpaKeIKNu6jc/MfypSxjv5GVUhNwqnGdOrHw536g9T1FPx8LuWEbNZNA4ZcEMDjY/XufOjrXYrg+kIwXPu3EIZ42ysaOSjDcbAdh0pmPip4qUlS3bMMyqdyPXVtSt6k0Trz9OrQ/jO3l6jPagcIZJYX1AtolTAUjrk79PX1pZS3VcFYx/jd8jxaXQqiK3T8OQfFsCN+5O3c131pZW68KtHkt0GuFSS3wk6M52HbeuLjgdnULZyEFplJzt09B3zRfaq+mj9nLWDmPHKcaotR3XBGN/mK5872Ni2dmp7acPtx7NzyoHMYkw2ltXw5Jxn1WuM4SY40FupaNnOQJCDkb9fL4qJb8RvJfZG5t9Hht5leSTV8QcY057nP6VjWV2LS895lIYkH/EG3zqOPLKLrobIlLc7SL8O9gODlkIIFaQ0DrERnuxrAt79LqWGW1SRVVsYYdc9cVpyC6fcBh5V6kFqVondB7gQ42GW8iciliisfygUL3a6c4xqPlRE4feEdMVRRBqLcuP/ALXFSvf4VdnckD5mpTUazP4XLNfQiYXpliLMoKRqMkHB3LfPtWhavPJK8Zik5aDvqyfXIyPoBQrGKx4VawW0EjRRBnxrY53JJySc9f51lS+1ZhkkjWCRmG66ncAjf/dXnPO69xT23SN4Qq0m9r4/9yPn/wBAod/cR8MVOehXWQqKoPi3xsCwrlE9pLz3zmtnDZAXGQPlmpx/ip4nyRDGEaNfGF6avSoyzbFHSO3g1SwloV1eLSQQg3775ak34hOkmlLZnwcFlnjGPPolctwTjd1a24RWh0rLjJTVqJOTvXTXdtbiKS4eNDGBqJKDzpoyTVsF3wVuwLm8zFcT4bAGW/vmpJZ3EUhjF2x07ZIQ/wDtpdYbON4pGECplWZsDYZ6mrXXEOFNPNPbrDLhvCpizmn8kfk1bWXna4t7d5OYG0g7hMn9DQOGXjzWAaZk1ImSWByR9/lVOK8WmUJDbrFCvLVmCpjJIBx+8GshbnlGWM8xYzHpBwNlOTjf/d9a5snqKlaNSOhDzMiukcZVhkAMwOP/AAmg3EEtzp5lo7YPY5/mKe4Vx+0uporSFrnIwulwi7Y67nf6U5m5kTWVl074fmoB1PkPlXVjk5rYhPPCH3fv/R6zJCoq5AUDYKduteOxRdRYAKBkkHA+dczfe1MNhctay2sxljfEmZzjGD3AHfFIcW47HxCB0jhkhGpSUMzMw8wcnHrXLKai27LrKmlSNISJfl2mtlOGKKTq77EbVILK3tDJyA0OsgnSzDJH/J9u9YNneXNrFEU1yR8zU8asu46/Xat5OO2rTpHpmidtv+lLgHvuGH8qviy3FWKt7oLlBmaSWPShZ8mYbZAzsAfKuM43cy35jGNUMactCo6qDsd/n6V017d2/GEmsY7hmMeWkX3d02Hqx23+9YSxwImmbBQZbSygkjGMH1G361DPkSlRtkjL5sxgAU8tT4cMcEgeZ6d/51dbi3NlbWMVvGk6uX54G7Z204Ppj7VV7KXBWONpQo1hmBCoMk/TYH54oMCmKYNNGJSSQVDaSR9Mff5UqoCOt4NHc2sUfvIlXSRoEi4yM+vQ/Oulg97TXruWclfACoXB38hvvtXKWvH4p1/hs6SxyTERRktqwCMb6q3uDzrhIAwd1TWdI7YVu31FdDz1FaWVw407stLxCZLrSAWOlgRnyI/vRDxhkRpWUhEXUWY7AUF5VS8mnhNoEgjbUWkILhgG8/8Aad/UVzvFbiwnsJba2kJnYalJyRn/AEk9d/tVV6mUZPa1Sr89ivF/Qxxb2wnZlFg5iQbmR03b6dKlcjBHJMpZpFB8lJ+vSpUHmyN8lFiRoWbC4t+XaxSMQ+WkaQ5GOo0kfTr9O1WuVkmYyiKTIYrjWGBPbc47b4q1hI5eSULoBAA2wo9MUY21xNbHk8wgZOEh6tjzqCyOcmmT8aUVJcmUEaS6SEk42ZtioQY38X6UxdNbBiwckDBZdWNWNuvlnetOOxlDCRLeWN2ibWvJZi2+3fAO2frWHctILh7aIMuvxZZRliN1G/TrQkvdQrfyeQ3Ou0dEwzqxwVbI+f8AOuljvrhuFxwTuo2BwhztjbHnWfwzgd/fGbn2Pu6qQSzxhd858wSMU5NbgSctCsWg6SBERjGMVLLKlS7Hi3QK5ia44PNHHciOZ3QIpBy5BGcntt+tZ1tZSwROlzEyyZJ0M/Q9cbeXnT9zI7uUDGPxAZUb47/Kqx8LvY2E7cT5yFgdL5Yj5b7VoO8ddmnFphA7yEtINasoCjVkkYxjf0xQmLSjCo2oDHT+21Ha0kjgJXGnOQzMNQX+lBhinkkITPXAIYsVAyCcfM1OxRWzS8h4zzVkOI11nCADc4Azg5712fC751hiEgVnBZNDMwyNsNkD51ykVjeozc+4l0s2VVnOCvbA+Y7+ladvBKZSWcJtkAEjH9qq804taWOsWOa9ysW4zwqO2u3uL2Xx3Lc9cY7k4Hb9igKypEyrh8v5HIHf70S7t76eUxm6m5aoVExZj1B6bVLlGUajlJC3iZ2CDGOxJ3zRkpSEdRdJHh4gbG1uJvdRICpGgjONiOoG/U1kx3l/cFPdreU6jjmbg+mKejjSSMKL1IlHxBSGceoIBztVrGwaMsrXN3KuoMvJQxnIyPzH1qmPFJxqgqdLY0xcJBHLF7vHz3TRJKxbW2+2d8Z61hzXKmOViSuxXy36/wBq0P4dM51+JRn4nkAO3oAc/eovB4AHW4cSCQ/Dvgd+5po+mm3ciTYhFxDFvJKoLkJgADJ2HQbf/ua8hsZbmKPnOsORIRsNQK42I2yCT51tQ2NrGugR7DpjYHHoP61eQQpcQcuOMeIg4xgeE9T0+9Xh6ZR3ZlLcyZLK1tXhvJL/AJ7wnKxqg8OMEEnJPb95oMnEHWWN7cswCggptuDt37YHet8W/MVyEZlKnBAO/wBanC7GGztsNESxYth486flTv08JpJoqsrVtGLxC6vuZATDjmkhQWxvjGCfr38qz7Tht6L1GmAWIuWchwSMjbv2OK624WKUR8yNdLMceHG4OQf517bcOtpMZdhv3A/tTY/TwiqRnlk3bOO90vombaJhkganwcVK+gJwOE9HYg7+E4/SpR+nvsPnZmIbCIssNqFXb/MkJyP+7j71Le5MefdoyobqGjLZ/wDLWYLvhKNpWMyufhAjCkn70O641bWkYxwxUXIALFtyfkK536RjeaPSOg1vcQSRXEQKtjcIVOO+/L/rQJrawt3B9yQyFQdTytkfUrvkYrJh4tc3EeqFLaIHcKxYYHyJqlhxLiN6GcTLb6QBk6FJ7bdPLzpvpq5YnkjfBtC5klKxqpOPyCQnbHbOM0uwuDJoltpgCclgobr031YpC1a/n4hcQ3dzO0QzpCynLDbzJFS24dHPxKeK5lvDEu6LGQWA26nG/es/TQ5N5G+EPM8Cvm4aJMbEPyyM+eBIah4tw+EZa8i27LBIAP1FJ8P4fbrPdRySSYDEKJUEmBv1B6fSvbewt14EyfhEqwwjRZc4I/NmsvTwjskw+Rvcl5fx3l7GJBeO+jIijhIBXz69MY7UL3lJooGt7NuUzlAXkxg56kac9jWisKm5tynu4ZkO4BUYxkZ360ARtH4VAKLOBjmaTqOrG3Tz37UY4INW0JJ0wZu7xXKe72qLGS2WyfDn4t+3zo8K38koVr5YVbqIFEeAQdJyBnt3/SjyCctORHKAulWCyg4bIwM9zt1FWd5EkJZZQebjxIDvpGfr50ygvg10KpwwykNPezy7KW1TE7kkY6/s1LWxs4pAWt4mbl5DMMnO/wD8R9q9EgQIWOMADeLH5v38+vahpKCVwwJA7DGPi/rVIw3Ekxm3aMKhRQNh027n+woiXBGnA+W/rSlsPwlJAwu5ztjc1IHE2RbqJHUdQdqpSXIm7Dh2JdAfzNvXjbSYGWkxsqjO+3U9B9ahRRG63TNGWYnRGSpI+fU1aGIyjCRCGPGAFG5Hqa1/Ayj8lNTFishDM35Ij0+bf2xTttDp3OkeSquFH0q0UCRAKi4PnRs+lFRvdhuuCwZgev6UOV8DqxPTpXpYk4xVZDlDt09KajCFyXa3UxjL6jgH0Iq0c3iDqdmxUDDkr1JSVgceRAoNqQEZJFIZD0P+k9P60seaNLZWb1lL4Tqbf0FSkraXljT1HUHrtUpjHGWGIbuaWIBZOa/iA36UzfzSTSQpK5ddWcHzyalSuR/fEsv8cvyN8MRHR1dEIC5GVHXNUs40bWWUE6lH3zUqUV/sK+j2SNWulQjw6R3odyxjePQceDFSpVX2TXQaKaVHLJK6lgudLEZ2oiyuEnhBAj3OMDP361KlFcgNSKNJbm1V1BXSdht+Q+VZx3aUnciZev1qVKZcGfI1N4TcgbAslV5sgZsMdpsj5kYNSpShZ6kj6Yzq38A+xNCdj7q7Z3WMEfPBFSpRD0O2qI9nG7orNj8wyB8h0FUkYxW55eE/4gCpUpWFcHnDkWUB5BqbPU1rIoCjAFSpTRAWcDyoZFSpVBQZ+I0vNcSqjorkKWORipUrMZCNudpf+Y/lRSB/EU9Ymz67ipUpI/caXA0wGgehqVKlWJn/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6148" name="AutoShape 4" descr="data:image/jpeg;base64,/9j/4AAQSkZJRgABAQAAAQABAAD/2wBDAAkGBwgHBgkIBwgKCgkLDRYPDQwMDRsUFRAWIB0iIiAdHx8kKDQsJCYxJx8fLT0tMTU3Ojo6Iys/RD84QzQ5Ojf/2wBDAQoKCg0MDRoPDxo3JR8lNzc3Nzc3Nzc3Nzc3Nzc3Nzc3Nzc3Nzc3Nzc3Nzc3Nzc3Nzc3Nzc3Nzc3Nzc3Nzc3Nzf/wAARCACDAMYDASIAAhEBAxEB/8QAGwAAAgMBAQEAAAAAAAAAAAAAAwQAAgUGAQf/xAA/EAACAQMCBAMGBAQFAQkAAAABAgMABBESIQUTMUEiUWEGFDJxgZEjQqHwFbHB0TNDUmJyNFOCkqKywtLh8f/EABkBAAMBAQEAAAAAAAAAAAAAAAECAwAEBf/EACkRAAICAQQBAwQCAwAAAAAAAAABAhEDEiExQRMEIlEUMnHwI4EzQqH/2gAMAwEAAhEDEQA/AHY3BXY0ZAKp7uVAI2q6xEd69k8tsIoyQK9Jw2O1WhGNj17UNwyPuM58qwAfE3BsJFFwbcsMc1TgruBt60lEIxdn3a2eVjdMHdzjSyLjUPPsPvTV8x0wosPMLyqCpOMDPWltM2FN5drGMTyPDEPiXGBsNzjHfvXBmfvZ0wpRR6DoszHxK4jLe7OZkhGNiSMgDbuBk4Nex6mMsdhaaStvGFLjJI8O2nyA+fSvQojhdbK0JkS1iVDL3BZTjSPmT17UW9ty0N1HeXXLiYxqEG2nuRgZOTjuKlfQ/wCAiI4uL0m4WQrCq8ovtHsu+kdM49K5adbLSsMayLITqMrMP5feusiW353FTDHIsq6RI2Bh8dAOu21cvNPcyQo81py7Zj4cR6Rntg4zn6mmxv3AyVpRo8PSZeDXOllUlm3x1ONj5V4kr20pePbDHWo3wc9RXtoIl4HOWZiPFuoxkY3HkT6VR92wT4wfC+duuNP9P0p0+TPhG1bXcdxGrLjcdqLtpIPesCCVrSUOoOnHiQ9tjn6bVshhOivGw0Hpv0rohOyUo0RpSox5VFJJzVHcxtg7iqNLncZprMkMM5wKihiMhTigxeNwN6fRo4l8T/ShYaAKxLb0dW0+L9KCSrOSDU171rNQ+k6HTzFyoHSvWlEjEhdI7VnvIx71FldelCw0aSsAKXmmDMQu3rS/NkPRTQHLaidxRs1F5JBq33qUA5PWpSsJFkdly3SvQWY7UOP4d6NGMGrnOFViEOc5FVAYnOfvRNjUj06iT0FZvYAjxJsXFopuOVhidIbBkABJHr5/SlLQQxQqLO1eUraakeQlc6n6Yzn8xPXypjisqrfwhbUzusEkiNnAU6cY6dT06ipLFdtYy825SwjaKJEZcJpY4LYY779Op715uR+9nXD7RqfnRJO11PFDA/LWNWOgfDuNvEcntv0oc01jm5WNHuS18EdVGArgN3Oc4BI6UGeLhzXMoYPctJxBUZUX4ZFBAyT2GewNGguLydgbayjhDX5EmsayUHVgOxOfKp3uNyxmSSSWLifNhjRVkIjKjJY7+InfHbyArl54Lk/ivNHM5BDKjh9vXsa7GZZ/4Zf+8sxDswBLZ0KQcbZ2+1cZd20Fs6+6XZeU5zrXSux88/zApsb3BkVpWa1kjL7PyciHIYsQCc7+WPKgFBqkCqWGsloyN86t2FMWhlk9nXaSTlMxYNnbBzjNQkcwrINEgJ0v0GNRwP31qsXyZ7ULlMKu64wNLnp06H9+VHs5/dZQq/4ROkg9iajDwOpUAnZk8zp7f/VDA1yjS/8Ambn+hH77UboXk25EjlIOoMP9tDa3VeuD8qX4PdR3UR5Z8QXLLnPfzpnTK0mMfSqxnatmlGnUT1lXGEGPP1oMjEHTgmnI7Z22KmmYeHuMttntmg5oygzIQnOMEGrkleqn7Vr2UKRXA50YYMdzjIFM3/D4rjLQvGm3lSvIh9BzofP1rwz6GxWrLZ+7xgBEfA3OM5pF7CW6kUomkd963kN4wQu9ute+8571JOGyJq22A61nkS6sKpIp1MGih5rgCpSnul04DaDUragaQ0bAZBoqSAHeghw2+QPpVtGSNLZ/Sr2Q0jJkXTnv5V7EQTk/DVBCW2UEn0q6Rlep6eVawaRHiaztJcMlwttDyNIlOF0sWG+rr0z371Qx2CyyJLJLPI91BC6qpOHVcAHOPmetXu7a1kuLlpg7s4iiZFX1yOu1GhuD7yTHYCNW4i6s7t8QAHjGMeeB1rzZbts6lSVFLS5eSaMxcPEKyX7a+Y2SQMEvjA3OfKj2VvxGQWDXcxiIudUigiMMvhwMbZ7+de2Qv2Fo8uI0DyNKkSaFIwNPp2ND4XYW1ueGJNe8+dHkZHLl9Rzk7jbbHc1MZX+/0MQx20Xs/dvDcpPE0jGVo2J7bgHYZ+9cfxBrG4ZUjR4CCSHMmvO/fYfp+tdbELOL2XlNkGa3DtqVl069t87k4+tchxKeCZlR7VEXScNGCCN/UnP76U+PliTrY2bdIo/Zg85xIy6tXLbdlye3f99KiBlLHHOgMpz5qTIc/by6bfWi28nJ9ksRR84rqKa18LeI7df3ivFWJrhjbuyS62DIfzDmHJ8jnfbr86dOgyXAHOIMElol2DjYx+EYyPucdd/KjBNMwYldTMcaR4X9Pn0+1UV3KMqFbe4OdUbLlZCFTIHpuBjOftVZfE85iEjYLl7Zupw3VT++u/nW1C0E9no7W04tL4RCkkSleY+PFnBAz32rbv8AisdndvC6KMLq1nuMA/Lv51yUmkXqF4riUGIgupxtqJ3Hng+f3ot64iSPTc8gGGfHMg1SZC6sjY9OuO/rQlMMXvR0h4rPr0Kp+NVJUD8wzkUFry7kTVIBGDGzfiP0IPrjbG9Z3DOIxyhIpJ5XZUhcSNHp1al79O++MbZrT9yEsyEQ6hpkUMxO2R0xj1pW1Q6lIyuLca/hboQ206AgKxIOwzgDr186b4Px0JKvvQJtZjkHUToP7B2rL9t4DaJZstwlrhdOspnHX4e4+HzFAs11xWzZ5mcgvjZvETgj6jehjaYW3Z9CuZVRBpGoHo2djSL3fhKqcY8qFZsJbIDOSh0k+fl+lRYQ7bgkVShrK+9Mcg5wdq9gES9Fz86M1pj4MD50Fg0e5NMtjXYzzwPyipSomYdqlEUxoY3PxHFaFvHgbtuaBLBoJGo17EsmrJJxXRZChzlS58MmR5Yq/ImGNShPWqxyMmOvpTUbgoRIF3HfvQcgqKM1rge8OqQgkXKRuzsfFsckYx0+tUhkvmMJwIkMkhkCIFDDA05PzrwR3omJWRkj57nCRhcp2ycb9ava6Y7dY7h0kk5bFnd9T/m3GM1xNDq/3YTgg5TWr3N4GeKCUnXJrYg6st3zgevajcPn4fFJYiN5ZCIJXjbQRkZbPxdOh7V6I7WJ0QPqK2jYwv5TnzI869imt1MPKgcgWjOpLAADxHGw69aDoC64GDJFP7NrLbxtFFrbTHIc9MDcdP0rlOJTSiSOOe3idOX0Eap37FQK6l59PB4JEi5chZsKudt8d6x+LX917zALmKQLyxgT+PJydxnp9PvWi1vsCS3j+DSs4Z5PZaNLUGMkZjYP4gdWfIev72pe5WFZSt0mglziRF6fibAjz75/SnVZpfZpdTxRxEeRGjxeZJ/lSF+9ykyloxNFrwNe5H4m2G9Bnb06U3Q8uEeytptAJyksOjaVRlseAA5798g77Clbly8TGSSSWPS2JU+Jd/3jvtttVokEiN7hKUdusMmx/wAvr2Owx577CqygZOWMEpUrufCd+m/9aAoTgdvBe+0KxXJcobdidBwGxgg7d96b9orROG3tpDFcDTKHwbnDNkqRhdt+mTt50pwL8H2lt8gxlo5CVU4U7LvWz7SHn8QsXURgKyglsbbnpv1pWnyUjWk5ZLochHF7M45EThooyoID4yBgDfoR5V1dnzY5CHkfTzWxlx08ts+W3SsLkMlsCbmNCYD/AIaA4w2cjA8tqbZ5JZgWluXUSxsoCnA2O3bbzpWwpHntsdfDrWWJoy6khveCAB13ycDvWdwvxWUbM8ZdXO8YwpBUdRgd6JxqJm4CywwtKY5yDHI3UkgZ2PTc0rwhnis8SotuS2NKZZe/Xc+VHHyzSW6Ou4EjTxTpEuthhseQ3H9qektZY1BGMeZrL4I5gu1CyMpMJJKn16Vrm4jKgc2Rhk51mq7h6Fml0QkswLE42NZsszNkgNgU1KkSEkkMSc9dhS3vKL4SQw7CnMBS6wMVKkqpK2sKq57E1KagDiWxYtkqPlXi2iDcuynPaqiN428Mzj/kKjAt5k/6hVLJpDhjt1VQrufM4FHjARSFiL5GzZ6VklTkrzsN/pzUF1JDNEryLyznUTIo07fPfrUpzVcjKO4q/CpBLAZ5iChlJJYnqP6YoRsoolUI0k2iAodCE7Z88+taTNHOADIZgAckqW3wR6+dR0WUNzTKSVwdguBt029K4tb7KeMQ0IjEC2lLi2AAyFyNvD09fOn41jVwNC5WDpkt26ZJ6b+VCeSztx+K6RjSB+LOijAx21ele8QMsbQm3SNQ8ezqVYkdviUjpWctWwVChjVCBZsUVHAkOF0htttsVzvtbdzji8RhR1hMCjBHhJyfpWlPeXMtvEhSeOSNSBKgTJ8zjOP0rMNvxFpeY/ELh+xEkAbb6ChFVK2GS1IfWTX7No88kgRl8aBRgeLsBg/rUW3k1SNBKwJY6lXf8+cEfL0NAudMdm0Y3bAyrFo1I2PfYfahpO4RuWxHMJLKrBurZO6knz7Va30SlEHHexHSt1AEdcZZBkf5fUduo79ulMLLMyLpaKeIKNu6jc/MfypSxjv5GVUhNwqnGdOrHw536g9T1FPx8LuWEbNZNA4ZcEMDjY/XufOjrXYrg+kIwXPu3EIZ42ysaOSjDcbAdh0pmPip4qUlS3bMMyqdyPXVtSt6k0Trz9OrQ/jO3l6jPagcIZJYX1AtolTAUjrk79PX1pZS3VcFYx/jd8jxaXQqiK3T8OQfFsCN+5O3c131pZW68KtHkt0GuFSS3wk6M52HbeuLjgdnULZyEFplJzt09B3zRfaq+mj9nLWDmPHKcaotR3XBGN/mK5872Ni2dmp7acPtx7NzyoHMYkw2ltXw5Jxn1WuM4SY40FupaNnOQJCDkb9fL4qJb8RvJfZG5t9Hht5leSTV8QcY057nP6VjWV2LS895lIYkH/EG3zqOPLKLrobIlLc7SL8O9gODlkIIFaQ0DrERnuxrAt79LqWGW1SRVVsYYdc9cVpyC6fcBh5V6kFqVondB7gQ42GW8iciliisfygUL3a6c4xqPlRE4feEdMVRRBqLcuP/ALXFSvf4VdnckD5mpTUazP4XLNfQiYXpliLMoKRqMkHB3LfPtWhavPJK8Zik5aDvqyfXIyPoBQrGKx4VawW0EjRRBnxrY53JJySc9f51lS+1ZhkkjWCRmG66ncAjf/dXnPO69xT23SN4Qq0m9r4/9yPn/wBAod/cR8MVOehXWQqKoPi3xsCwrlE9pLz3zmtnDZAXGQPlmpx/ip4nyRDGEaNfGF6avSoyzbFHSO3g1SwloV1eLSQQg3775ak34hOkmlLZnwcFlnjGPPolctwTjd1a24RWh0rLjJTVqJOTvXTXdtbiKS4eNDGBqJKDzpoyTVsF3wVuwLm8zFcT4bAGW/vmpJZ3EUhjF2x07ZIQ/wDtpdYbON4pGECplWZsDYZ6mrXXEOFNPNPbrDLhvCpizmn8kfk1bWXna4t7d5OYG0g7hMn9DQOGXjzWAaZk1ImSWByR9/lVOK8WmUJDbrFCvLVmCpjJIBx+8GshbnlGWM8xYzHpBwNlOTjf/d9a5snqKlaNSOhDzMiukcZVhkAMwOP/AAmg3EEtzp5lo7YPY5/mKe4Vx+0uporSFrnIwulwi7Y67nf6U5m5kTWVl074fmoB1PkPlXVjk5rYhPPCH3fv/R6zJCoq5AUDYKduteOxRdRYAKBkkHA+dczfe1MNhctay2sxljfEmZzjGD3AHfFIcW47HxCB0jhkhGpSUMzMw8wcnHrXLKai27LrKmlSNISJfl2mtlOGKKTq77EbVILK3tDJyA0OsgnSzDJH/J9u9YNneXNrFEU1yR8zU8asu46/Xat5OO2rTpHpmidtv+lLgHvuGH8qviy3FWKt7oLlBmaSWPShZ8mYbZAzsAfKuM43cy35jGNUMactCo6qDsd/n6V017d2/GEmsY7hmMeWkX3d02Hqx23+9YSxwImmbBQZbSygkjGMH1G361DPkSlRtkjL5sxgAU8tT4cMcEgeZ6d/51dbi3NlbWMVvGk6uX54G7Z204Ppj7VV7KXBWONpQo1hmBCoMk/TYH54oMCmKYNNGJSSQVDaSR9Mff5UqoCOt4NHc2sUfvIlXSRoEi4yM+vQ/Oulg97TXruWclfACoXB38hvvtXKWvH4p1/hs6SxyTERRktqwCMb6q3uDzrhIAwd1TWdI7YVu31FdDz1FaWVw407stLxCZLrSAWOlgRnyI/vRDxhkRpWUhEXUWY7AUF5VS8mnhNoEgjbUWkILhgG8/8Aad/UVzvFbiwnsJba2kJnYalJyRn/AEk9d/tVV6mUZPa1Sr89ivF/Qxxb2wnZlFg5iQbmR03b6dKlcjBHJMpZpFB8lJ+vSpUHmyN8lFiRoWbC4t+XaxSMQ+WkaQ5GOo0kfTr9O1WuVkmYyiKTIYrjWGBPbc47b4q1hI5eSULoBAA2wo9MUY21xNbHk8wgZOEh6tjzqCyOcmmT8aUVJcmUEaS6SEk42ZtioQY38X6UxdNbBiwckDBZdWNWNuvlnetOOxlDCRLeWN2ibWvJZi2+3fAO2frWHctILh7aIMuvxZZRliN1G/TrQkvdQrfyeQ3Ou0dEwzqxwVbI+f8AOuljvrhuFxwTuo2BwhztjbHnWfwzgd/fGbn2Pu6qQSzxhd858wSMU5NbgSctCsWg6SBERjGMVLLKlS7Hi3QK5ia44PNHHciOZ3QIpBy5BGcntt+tZ1tZSwROlzEyyZJ0M/Q9cbeXnT9zI7uUDGPxAZUb47/Kqx8LvY2E7cT5yFgdL5Yj5b7VoO8ddmnFphA7yEtINasoCjVkkYxjf0xQmLSjCo2oDHT+21Ha0kjgJXGnOQzMNQX+lBhinkkITPXAIYsVAyCcfM1OxRWzS8h4zzVkOI11nCADc4Azg5712fC751hiEgVnBZNDMwyNsNkD51ykVjeozc+4l0s2VVnOCvbA+Y7+ladvBKZSWcJtkAEjH9qq804taWOsWOa9ysW4zwqO2u3uL2Xx3Lc9cY7k4Hb9igKypEyrh8v5HIHf70S7t76eUxm6m5aoVExZj1B6bVLlGUajlJC3iZ2CDGOxJ3zRkpSEdRdJHh4gbG1uJvdRICpGgjONiOoG/U1kx3l/cFPdreU6jjmbg+mKejjSSMKL1IlHxBSGceoIBztVrGwaMsrXN3KuoMvJQxnIyPzH1qmPFJxqgqdLY0xcJBHLF7vHz3TRJKxbW2+2d8Z61hzXKmOViSuxXy36/wBq0P4dM51+JRn4nkAO3oAc/eovB4AHW4cSCQ/Dvgd+5po+mm3ciTYhFxDFvJKoLkJgADJ2HQbf/ua8hsZbmKPnOsORIRsNQK42I2yCT51tQ2NrGugR7DpjYHHoP61eQQpcQcuOMeIg4xgeE9T0+9Xh6ZR3ZlLcyZLK1tXhvJL/AJ7wnKxqg8OMEEnJPb95oMnEHWWN7cswCggptuDt37YHet8W/MVyEZlKnBAO/wBanC7GGztsNESxYth486flTv08JpJoqsrVtGLxC6vuZATDjmkhQWxvjGCfr38qz7Tht6L1GmAWIuWchwSMjbv2OK624WKUR8yNdLMceHG4OQf517bcOtpMZdhv3A/tTY/TwiqRnlk3bOO90vombaJhkganwcVK+gJwOE9HYg7+E4/SpR+nvsPnZmIbCIssNqFXb/MkJyP+7j71Le5MefdoyobqGjLZ/wDLWYLvhKNpWMyufhAjCkn70O641bWkYxwxUXIALFtyfkK536RjeaPSOg1vcQSRXEQKtjcIVOO+/L/rQJrawt3B9yQyFQdTytkfUrvkYrJh4tc3EeqFLaIHcKxYYHyJqlhxLiN6GcTLb6QBk6FJ7bdPLzpvpq5YnkjfBtC5klKxqpOPyCQnbHbOM0uwuDJoltpgCclgobr031YpC1a/n4hcQ3dzO0QzpCynLDbzJFS24dHPxKeK5lvDEu6LGQWA26nG/es/TQ5N5G+EPM8Cvm4aJMbEPyyM+eBIah4tw+EZa8i27LBIAP1FJ8P4fbrPdRySSYDEKJUEmBv1B6fSvbewt14EyfhEqwwjRZc4I/NmsvTwjskw+Rvcl5fx3l7GJBeO+jIijhIBXz69MY7UL3lJooGt7NuUzlAXkxg56kac9jWisKm5tynu4ZkO4BUYxkZ360ARtH4VAKLOBjmaTqOrG3Tz37UY4INW0JJ0wZu7xXKe72qLGS2WyfDn4t+3zo8K38koVr5YVbqIFEeAQdJyBnt3/SjyCctORHKAulWCyg4bIwM9zt1FWd5EkJZZQebjxIDvpGfr50ygvg10KpwwykNPezy7KW1TE7kkY6/s1LWxs4pAWt4mbl5DMMnO/wD8R9q9EgQIWOMADeLH5v38+vahpKCVwwJA7DGPi/rVIw3Ekxm3aMKhRQNh027n+woiXBGnA+W/rSlsPwlJAwu5ztjc1IHE2RbqJHUdQdqpSXIm7Dh2JdAfzNvXjbSYGWkxsqjO+3U9B9ahRRG63TNGWYnRGSpI+fU1aGIyjCRCGPGAFG5Hqa1/Ayj8lNTFishDM35Ij0+bf2xTttDp3OkeSquFH0q0UCRAKi4PnRs+lFRvdhuuCwZgev6UOV8DqxPTpXpYk4xVZDlDt09KajCFyXa3UxjL6jgH0Iq0c3iDqdmxUDDkr1JSVgceRAoNqQEZJFIZD0P+k9P60seaNLZWb1lL4Tqbf0FSkraXljT1HUHrtUpjHGWGIbuaWIBZOa/iA36UzfzSTSQpK5ddWcHzyalSuR/fEsv8cvyN8MRHR1dEIC5GVHXNUs40bWWUE6lH3zUqUV/sK+j2SNWulQjw6R3odyxjePQceDFSpVX2TXQaKaVHLJK6lgudLEZ2oiyuEnhBAj3OMDP361KlFcgNSKNJbm1V1BXSdht+Q+VZx3aUnciZev1qVKZcGfI1N4TcgbAslV5sgZsMdpsj5kYNSpShZ6kj6Yzq38A+xNCdj7q7Z3WMEfPBFSpRD0O2qI9nG7orNj8wyB8h0FUkYxW55eE/4gCpUpWFcHnDkWUB5BqbPU1rIoCjAFSpTRAWcDyoZFSpVBQZ+I0vNcSqjorkKWORipUrMZCNudpf+Y/lRSB/EU9Ymz67ipUpI/caXA0wGgehqVKlWJn/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9" name="Picture 6" descr="http://t3.gstatic.com/images?q=tbn:ANd9GcQOoKUUnBNrFelGgo_YXUR4JxxAyS2uz6FQ6kKIYBMGhHwmNu3cQA"/>
          <p:cNvPicPr>
            <a:picLocks noChangeAspect="1" noChangeArrowheads="1"/>
          </p:cNvPicPr>
          <p:nvPr/>
        </p:nvPicPr>
        <p:blipFill>
          <a:blip r:embed="rId6"/>
          <a:srcRect/>
          <a:stretch>
            <a:fillRect/>
          </a:stretch>
        </p:blipFill>
        <p:spPr bwMode="auto">
          <a:xfrm>
            <a:off x="6998649" y="1857364"/>
            <a:ext cx="2145351" cy="150494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FEW Products</a:t>
            </a:r>
            <a:endParaRPr lang="en-IN" dirty="0"/>
          </a:p>
        </p:txBody>
      </p:sp>
      <p:pic>
        <p:nvPicPr>
          <p:cNvPr id="17410" name="Picture 2" descr="http://i1-win.softpedia-static.com/screenshots/Gloss-Adobe-Products_1.png"/>
          <p:cNvPicPr>
            <a:picLocks noGrp="1" noChangeAspect="1" noChangeArrowheads="1"/>
          </p:cNvPicPr>
          <p:nvPr>
            <p:ph idx="1"/>
          </p:nvPr>
        </p:nvPicPr>
        <p:blipFill>
          <a:blip r:embed="rId2"/>
          <a:srcRect/>
          <a:stretch>
            <a:fillRect/>
          </a:stretch>
        </p:blipFill>
        <p:spPr bwMode="auto">
          <a:xfrm>
            <a:off x="1285852" y="1428736"/>
            <a:ext cx="7028504" cy="542926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139</TotalTime>
  <Words>296</Words>
  <Application>Microsoft Office PowerPoint</Application>
  <PresentationFormat>On-screen Show (4:3)</PresentationFormat>
  <Paragraphs>29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Apex</vt:lpstr>
      <vt:lpstr>Slide 1</vt:lpstr>
      <vt:lpstr>Introduction to Co-founders</vt:lpstr>
      <vt:lpstr>John and Charles</vt:lpstr>
      <vt:lpstr>Journey </vt:lpstr>
      <vt:lpstr>Slide 5</vt:lpstr>
      <vt:lpstr>FEW Products</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Adobe</dc:title>
  <dc:creator>Dhruvin</dc:creator>
  <cp:lastModifiedBy>Dhruvin</cp:lastModifiedBy>
  <cp:revision>16</cp:revision>
  <dcterms:created xsi:type="dcterms:W3CDTF">2012-03-25T11:52:35Z</dcterms:created>
  <dcterms:modified xsi:type="dcterms:W3CDTF">2012-03-26T12:47:05Z</dcterms:modified>
</cp:coreProperties>
</file>